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4"/>
  </p:notesMasterIdLst>
  <p:sldIdLst>
    <p:sldId id="256" r:id="rId2"/>
    <p:sldId id="336" r:id="rId3"/>
    <p:sldId id="258" r:id="rId4"/>
    <p:sldId id="324" r:id="rId5"/>
    <p:sldId id="259" r:id="rId6"/>
    <p:sldId id="260" r:id="rId7"/>
    <p:sldId id="304" r:id="rId8"/>
    <p:sldId id="306" r:id="rId9"/>
    <p:sldId id="311" r:id="rId10"/>
    <p:sldId id="312" r:id="rId11"/>
    <p:sldId id="321" r:id="rId12"/>
    <p:sldId id="334" r:id="rId13"/>
    <p:sldId id="307" r:id="rId14"/>
    <p:sldId id="315" r:id="rId15"/>
    <p:sldId id="331" r:id="rId16"/>
    <p:sldId id="332" r:id="rId17"/>
    <p:sldId id="323" r:id="rId18"/>
    <p:sldId id="318" r:id="rId19"/>
    <p:sldId id="316" r:id="rId20"/>
    <p:sldId id="330" r:id="rId21"/>
    <p:sldId id="319" r:id="rId22"/>
    <p:sldId id="320" r:id="rId23"/>
    <p:sldId id="308" r:id="rId24"/>
    <p:sldId id="322" r:id="rId25"/>
    <p:sldId id="325" r:id="rId26"/>
    <p:sldId id="326" r:id="rId27"/>
    <p:sldId id="327" r:id="rId28"/>
    <p:sldId id="333" r:id="rId29"/>
    <p:sldId id="338" r:id="rId30"/>
    <p:sldId id="262" r:id="rId31"/>
    <p:sldId id="266" r:id="rId32"/>
    <p:sldId id="337" r:id="rId3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5"/>
    </p:embeddedFont>
    <p:embeddedFont>
      <p:font typeface="Red Hat Display" panose="020B0604020202020204" charset="0"/>
      <p:regular r:id="rId36"/>
      <p:bold r:id="rId37"/>
      <p:italic r:id="rId38"/>
      <p:boldItalic r:id="rId39"/>
    </p:embeddedFont>
    <p:embeddedFont>
      <p:font typeface="Red Hat Display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AB210-F4DE-4889-A123-1920CC5E7ED7}">
  <a:tblStyle styleId="{C79AB210-F4DE-4889-A123-1920CC5E7E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hi Sri" userId="S::ss001088921@techmahindra.com::1f142196-8ae7-4e4c-b999-2e7c309ae425" providerId="AD" clId="Web-{1A6F9BE2-E556-99AF-5508-32F454652A91}"/>
    <pc:docChg chg="delSld modSld">
      <pc:chgData name="Sandhi Sri" userId="S::ss001088921@techmahindra.com::1f142196-8ae7-4e4c-b999-2e7c309ae425" providerId="AD" clId="Web-{1A6F9BE2-E556-99AF-5508-32F454652A91}" dt="2026-01-08T08:09:59.695" v="23" actId="1076"/>
      <pc:docMkLst>
        <pc:docMk/>
      </pc:docMkLst>
      <pc:sldChg chg="addSp modSp">
        <pc:chgData name="Sandhi Sri" userId="S::ss001088921@techmahindra.com::1f142196-8ae7-4e4c-b999-2e7c309ae425" providerId="AD" clId="Web-{1A6F9BE2-E556-99AF-5508-32F454652A91}" dt="2026-01-08T08:09:59.695" v="23" actId="1076"/>
        <pc:sldMkLst>
          <pc:docMk/>
          <pc:sldMk cId="2813795055" sldId="338"/>
        </pc:sldMkLst>
        <pc:spChg chg="add mod">
          <ac:chgData name="Sandhi Sri" userId="S::ss001088921@techmahindra.com::1f142196-8ae7-4e4c-b999-2e7c309ae425" providerId="AD" clId="Web-{1A6F9BE2-E556-99AF-5508-32F454652A91}" dt="2026-01-08T08:09:59.695" v="23" actId="1076"/>
          <ac:spMkLst>
            <pc:docMk/>
            <pc:sldMk cId="2813795055" sldId="338"/>
            <ac:spMk id="2" creationId="{F575C17E-ED80-40D3-8106-14613E4E3EAE}"/>
          </ac:spMkLst>
        </pc:spChg>
        <pc:spChg chg="add mod">
          <ac:chgData name="Sandhi Sri" userId="S::ss001088921@techmahindra.com::1f142196-8ae7-4e4c-b999-2e7c309ae425" providerId="AD" clId="Web-{1A6F9BE2-E556-99AF-5508-32F454652A91}" dt="2026-01-08T08:09:46.211" v="21" actId="20577"/>
          <ac:spMkLst>
            <pc:docMk/>
            <pc:sldMk cId="2813795055" sldId="338"/>
            <ac:spMk id="3" creationId="{7D90B2A5-F09F-5AA8-F2C9-0A80C1DAF2E7}"/>
          </ac:spMkLst>
        </pc:spChg>
      </pc:sldChg>
    </pc:docChg>
  </pc:docChgLst>
  <pc:docChgLst>
    <pc:chgData name="Sandhi Sri" userId="1f142196-8ae7-4e4c-b999-2e7c309ae425" providerId="ADAL" clId="{EF62A3E8-1295-4A40-BB81-16A1BBB13951}"/>
    <pc:docChg chg="undo custSel addSld delSld modSld sldOrd">
      <pc:chgData name="Sandhi Sri" userId="1f142196-8ae7-4e4c-b999-2e7c309ae425" providerId="ADAL" clId="{EF62A3E8-1295-4A40-BB81-16A1BBB13951}" dt="2026-01-10T11:32:07.134" v="798" actId="1036"/>
      <pc:docMkLst>
        <pc:docMk/>
      </pc:docMkLst>
      <pc:sldChg chg="modSp mod modTransition">
        <pc:chgData name="Sandhi Sri" userId="1f142196-8ae7-4e4c-b999-2e7c309ae425" providerId="ADAL" clId="{EF62A3E8-1295-4A40-BB81-16A1BBB13951}" dt="2026-01-08T04:03:59.073" v="667" actId="14100"/>
        <pc:sldMkLst>
          <pc:docMk/>
          <pc:sldMk cId="0" sldId="256"/>
        </pc:sldMkLst>
        <pc:spChg chg="mod">
          <ac:chgData name="Sandhi Sri" userId="1f142196-8ae7-4e4c-b999-2e7c309ae425" providerId="ADAL" clId="{EF62A3E8-1295-4A40-BB81-16A1BBB13951}" dt="2026-01-08T04:03:59.073" v="667" actId="14100"/>
          <ac:spMkLst>
            <pc:docMk/>
            <pc:sldMk cId="0" sldId="256"/>
            <ac:spMk id="3788" creationId="{00000000-0000-0000-0000-000000000000}"/>
          </ac:spMkLst>
        </pc:spChg>
      </pc:sldChg>
      <pc:sldChg chg="modSp mod modTransition">
        <pc:chgData name="Sandhi Sri" userId="1f142196-8ae7-4e4c-b999-2e7c309ae425" providerId="ADAL" clId="{EF62A3E8-1295-4A40-BB81-16A1BBB13951}" dt="2026-01-08T06:29:57.242" v="797" actId="113"/>
        <pc:sldMkLst>
          <pc:docMk/>
          <pc:sldMk cId="0" sldId="258"/>
        </pc:sldMkLst>
        <pc:spChg chg="mod">
          <ac:chgData name="Sandhi Sri" userId="1f142196-8ae7-4e4c-b999-2e7c309ae425" providerId="ADAL" clId="{EF62A3E8-1295-4A40-BB81-16A1BBB13951}" dt="2026-01-08T06:29:57.242" v="797" actId="113"/>
          <ac:spMkLst>
            <pc:docMk/>
            <pc:sldMk cId="0" sldId="258"/>
            <ac:spMk id="3908" creationId="{00000000-0000-0000-0000-000000000000}"/>
          </ac:spMkLst>
        </pc:spChg>
      </pc:sldChg>
      <pc:sldChg chg="modTransition">
        <pc:chgData name="Sandhi Sri" userId="1f142196-8ae7-4e4c-b999-2e7c309ae425" providerId="ADAL" clId="{EF62A3E8-1295-4A40-BB81-16A1BBB13951}" dt="2026-01-07T16:55:25.328" v="571"/>
        <pc:sldMkLst>
          <pc:docMk/>
          <pc:sldMk cId="0" sldId="259"/>
        </pc:sldMkLst>
      </pc:sldChg>
      <pc:sldChg chg="modSp mod modTransition">
        <pc:chgData name="Sandhi Sri" userId="1f142196-8ae7-4e4c-b999-2e7c309ae425" providerId="ADAL" clId="{EF62A3E8-1295-4A40-BB81-16A1BBB13951}" dt="2026-01-08T03:51:06.166" v="615" actId="1076"/>
        <pc:sldMkLst>
          <pc:docMk/>
          <pc:sldMk cId="0" sldId="260"/>
        </pc:sldMkLst>
        <pc:grpChg chg="mod">
          <ac:chgData name="Sandhi Sri" userId="1f142196-8ae7-4e4c-b999-2e7c309ae425" providerId="ADAL" clId="{EF62A3E8-1295-4A40-BB81-16A1BBB13951}" dt="2026-01-08T03:51:06.166" v="615" actId="1076"/>
          <ac:grpSpMkLst>
            <pc:docMk/>
            <pc:sldMk cId="0" sldId="260"/>
            <ac:grpSpMk id="4013" creationId="{00000000-0000-0000-0000-000000000000}"/>
          </ac:grpSpMkLst>
        </pc:grpChg>
      </pc:sldChg>
      <pc:sldChg chg="modTransition">
        <pc:chgData name="Sandhi Sri" userId="1f142196-8ae7-4e4c-b999-2e7c309ae425" providerId="ADAL" clId="{EF62A3E8-1295-4A40-BB81-16A1BBB13951}" dt="2026-01-07T16:52:50.050" v="565"/>
        <pc:sldMkLst>
          <pc:docMk/>
          <pc:sldMk cId="0" sldId="262"/>
        </pc:sldMkLst>
      </pc:sldChg>
      <pc:sldChg chg="modTransition">
        <pc:chgData name="Sandhi Sri" userId="1f142196-8ae7-4e4c-b999-2e7c309ae425" providerId="ADAL" clId="{EF62A3E8-1295-4A40-BB81-16A1BBB13951}" dt="2026-01-07T16:53:13.342" v="567"/>
        <pc:sldMkLst>
          <pc:docMk/>
          <pc:sldMk cId="0" sldId="266"/>
        </pc:sldMkLst>
      </pc:sldChg>
      <pc:sldChg chg="addSp delSp modSp modTransition">
        <pc:chgData name="Sandhi Sri" userId="1f142196-8ae7-4e4c-b999-2e7c309ae425" providerId="ADAL" clId="{EF62A3E8-1295-4A40-BB81-16A1BBB13951}" dt="2026-01-08T04:25:23.443" v="703" actId="1076"/>
        <pc:sldMkLst>
          <pc:docMk/>
          <pc:sldMk cId="346564967" sldId="304"/>
        </pc:sldMkLst>
        <pc:picChg chg="add mod">
          <ac:chgData name="Sandhi Sri" userId="1f142196-8ae7-4e4c-b999-2e7c309ae425" providerId="ADAL" clId="{EF62A3E8-1295-4A40-BB81-16A1BBB13951}" dt="2026-01-08T04:25:23.443" v="703" actId="1076"/>
          <ac:picMkLst>
            <pc:docMk/>
            <pc:sldMk cId="346564967" sldId="304"/>
            <ac:picMk id="2" creationId="{B63D284E-331B-B5EF-A10C-4529B7E5E67E}"/>
          </ac:picMkLst>
        </pc:picChg>
      </pc:sldChg>
      <pc:sldChg chg="modSp mod modTransition">
        <pc:chgData name="Sandhi Sri" userId="1f142196-8ae7-4e4c-b999-2e7c309ae425" providerId="ADAL" clId="{EF62A3E8-1295-4A40-BB81-16A1BBB13951}" dt="2026-01-08T03:51:19.471" v="616" actId="1076"/>
        <pc:sldMkLst>
          <pc:docMk/>
          <pc:sldMk cId="1839747476" sldId="306"/>
        </pc:sldMkLst>
        <pc:spChg chg="mod">
          <ac:chgData name="Sandhi Sri" userId="1f142196-8ae7-4e4c-b999-2e7c309ae425" providerId="ADAL" clId="{EF62A3E8-1295-4A40-BB81-16A1BBB13951}" dt="2026-01-08T03:51:19.471" v="616" actId="1076"/>
          <ac:spMkLst>
            <pc:docMk/>
            <pc:sldMk cId="1839747476" sldId="306"/>
            <ac:spMk id="3945" creationId="{F4042442-FF8A-9A4A-4ABE-3C9D5B34A90A}"/>
          </ac:spMkLst>
        </pc:spChg>
      </pc:sldChg>
      <pc:sldChg chg="modSp mod modTransition">
        <pc:chgData name="Sandhi Sri" userId="1f142196-8ae7-4e4c-b999-2e7c309ae425" providerId="ADAL" clId="{EF62A3E8-1295-4A40-BB81-16A1BBB13951}" dt="2026-01-08T04:25:55.295" v="706" actId="1076"/>
        <pc:sldMkLst>
          <pc:docMk/>
          <pc:sldMk cId="2186370981" sldId="307"/>
        </pc:sldMkLst>
        <pc:spChg chg="mod">
          <ac:chgData name="Sandhi Sri" userId="1f142196-8ae7-4e4c-b999-2e7c309ae425" providerId="ADAL" clId="{EF62A3E8-1295-4A40-BB81-16A1BBB13951}" dt="2026-01-08T04:25:55.295" v="706" actId="1076"/>
          <ac:spMkLst>
            <pc:docMk/>
            <pc:sldMk cId="2186370981" sldId="307"/>
            <ac:spMk id="3945" creationId="{36A3B4DC-DC76-EDDA-DB1B-30191D31CD43}"/>
          </ac:spMkLst>
        </pc:spChg>
      </pc:sldChg>
      <pc:sldChg chg="modSp mod modTransition">
        <pc:chgData name="Sandhi Sri" userId="1f142196-8ae7-4e4c-b999-2e7c309ae425" providerId="ADAL" clId="{EF62A3E8-1295-4A40-BB81-16A1BBB13951}" dt="2026-01-08T04:26:21.549" v="708" actId="122"/>
        <pc:sldMkLst>
          <pc:docMk/>
          <pc:sldMk cId="2230995929" sldId="308"/>
        </pc:sldMkLst>
        <pc:spChg chg="mod">
          <ac:chgData name="Sandhi Sri" userId="1f142196-8ae7-4e4c-b999-2e7c309ae425" providerId="ADAL" clId="{EF62A3E8-1295-4A40-BB81-16A1BBB13951}" dt="2026-01-08T04:26:21.549" v="708" actId="122"/>
          <ac:spMkLst>
            <pc:docMk/>
            <pc:sldMk cId="2230995929" sldId="308"/>
            <ac:spMk id="3945" creationId="{77615560-7E7B-3F4A-284F-03EECC7F012E}"/>
          </ac:spMkLst>
        </pc:spChg>
      </pc:sldChg>
      <pc:sldChg chg="modSp mod modTransition">
        <pc:chgData name="Sandhi Sri" userId="1f142196-8ae7-4e4c-b999-2e7c309ae425" providerId="ADAL" clId="{EF62A3E8-1295-4A40-BB81-16A1BBB13951}" dt="2026-01-08T04:28:24.265" v="731" actId="1076"/>
        <pc:sldMkLst>
          <pc:docMk/>
          <pc:sldMk cId="2415755176" sldId="311"/>
        </pc:sldMkLst>
        <pc:graphicFrameChg chg="mod">
          <ac:chgData name="Sandhi Sri" userId="1f142196-8ae7-4e4c-b999-2e7c309ae425" providerId="ADAL" clId="{EF62A3E8-1295-4A40-BB81-16A1BBB13951}" dt="2026-01-08T04:28:24.265" v="731" actId="1076"/>
          <ac:graphicFrameMkLst>
            <pc:docMk/>
            <pc:sldMk cId="2415755176" sldId="311"/>
            <ac:graphicFrameMk id="4" creationId="{0AA8D86B-311E-E48F-559D-D601AC98DD1B}"/>
          </ac:graphicFrameMkLst>
        </pc:graphicFrameChg>
      </pc:sldChg>
      <pc:sldChg chg="addSp delSp modSp mod modTransition">
        <pc:chgData name="Sandhi Sri" userId="1f142196-8ae7-4e4c-b999-2e7c309ae425" providerId="ADAL" clId="{EF62A3E8-1295-4A40-BB81-16A1BBB13951}" dt="2026-01-08T04:29:10.102" v="789" actId="20577"/>
        <pc:sldMkLst>
          <pc:docMk/>
          <pc:sldMk cId="1691323588" sldId="312"/>
        </pc:sldMkLst>
        <pc:graphicFrameChg chg="mod modGraphic">
          <ac:chgData name="Sandhi Sri" userId="1f142196-8ae7-4e4c-b999-2e7c309ae425" providerId="ADAL" clId="{EF62A3E8-1295-4A40-BB81-16A1BBB13951}" dt="2026-01-08T04:28:28.428" v="732" actId="1076"/>
          <ac:graphicFrameMkLst>
            <pc:docMk/>
            <pc:sldMk cId="1691323588" sldId="312"/>
            <ac:graphicFrameMk id="2" creationId="{A483C660-A173-61EC-58EF-B54B585C3512}"/>
          </ac:graphicFrameMkLst>
        </pc:graphicFrameChg>
        <pc:graphicFrameChg chg="add del mod modGraphic">
          <ac:chgData name="Sandhi Sri" userId="1f142196-8ae7-4e4c-b999-2e7c309ae425" providerId="ADAL" clId="{EF62A3E8-1295-4A40-BB81-16A1BBB13951}" dt="2026-01-08T04:29:10.102" v="789" actId="20577"/>
          <ac:graphicFrameMkLst>
            <pc:docMk/>
            <pc:sldMk cId="1691323588" sldId="312"/>
            <ac:graphicFrameMk id="3" creationId="{A93E6099-40AA-F38A-5BAB-8883A03BBE3E}"/>
          </ac:graphicFrameMkLst>
        </pc:graphicFrameChg>
      </pc:sldChg>
      <pc:sldChg chg="modTransition">
        <pc:chgData name="Sandhi Sri" userId="1f142196-8ae7-4e4c-b999-2e7c309ae425" providerId="ADAL" clId="{EF62A3E8-1295-4A40-BB81-16A1BBB13951}" dt="2026-01-07T16:50:10.362" v="539"/>
        <pc:sldMkLst>
          <pc:docMk/>
          <pc:sldMk cId="1068881018" sldId="315"/>
        </pc:sldMkLst>
      </pc:sldChg>
      <pc:sldChg chg="ord modTransition">
        <pc:chgData name="Sandhi Sri" userId="1f142196-8ae7-4e4c-b999-2e7c309ae425" providerId="ADAL" clId="{EF62A3E8-1295-4A40-BB81-16A1BBB13951}" dt="2026-01-08T04:00:20.160" v="663"/>
        <pc:sldMkLst>
          <pc:docMk/>
          <pc:sldMk cId="957201446" sldId="316"/>
        </pc:sldMkLst>
      </pc:sldChg>
      <pc:sldChg chg="addSp delSp modSp mod ord modTransition">
        <pc:chgData name="Sandhi Sri" userId="1f142196-8ae7-4e4c-b999-2e7c309ae425" providerId="ADAL" clId="{EF62A3E8-1295-4A40-BB81-16A1BBB13951}" dt="2026-01-08T04:20:03.174" v="695" actId="255"/>
        <pc:sldMkLst>
          <pc:docMk/>
          <pc:sldMk cId="3080550255" sldId="318"/>
        </pc:sldMkLst>
        <pc:spChg chg="add mod">
          <ac:chgData name="Sandhi Sri" userId="1f142196-8ae7-4e4c-b999-2e7c309ae425" providerId="ADAL" clId="{EF62A3E8-1295-4A40-BB81-16A1BBB13951}" dt="2026-01-08T04:20:03.174" v="695" actId="255"/>
          <ac:spMkLst>
            <pc:docMk/>
            <pc:sldMk cId="3080550255" sldId="318"/>
            <ac:spMk id="2" creationId="{90D76175-87DE-16A2-8139-5C9AE3663E6F}"/>
          </ac:spMkLst>
        </pc:spChg>
        <pc:spChg chg="mod">
          <ac:chgData name="Sandhi Sri" userId="1f142196-8ae7-4e4c-b999-2e7c309ae425" providerId="ADAL" clId="{EF62A3E8-1295-4A40-BB81-16A1BBB13951}" dt="2026-01-08T04:00:13.481" v="657" actId="20577"/>
          <ac:spMkLst>
            <pc:docMk/>
            <pc:sldMk cId="3080550255" sldId="318"/>
            <ac:spMk id="3" creationId="{2A3EA033-5923-D994-F878-B15156BD2365}"/>
          </ac:spMkLst>
        </pc:spChg>
        <pc:picChg chg="add mod">
          <ac:chgData name="Sandhi Sri" userId="1f142196-8ae7-4e4c-b999-2e7c309ae425" providerId="ADAL" clId="{EF62A3E8-1295-4A40-BB81-16A1BBB13951}" dt="2026-01-08T03:55:23.028" v="632" actId="1076"/>
          <ac:picMkLst>
            <pc:docMk/>
            <pc:sldMk cId="3080550255" sldId="318"/>
            <ac:picMk id="1026" creationId="{79075C10-14E8-29D0-DB1E-43DE5C17769C}"/>
          </ac:picMkLst>
        </pc:picChg>
        <pc:picChg chg="add mod">
          <ac:chgData name="Sandhi Sri" userId="1f142196-8ae7-4e4c-b999-2e7c309ae425" providerId="ADAL" clId="{EF62A3E8-1295-4A40-BB81-16A1BBB13951}" dt="2026-01-08T03:55:42.059" v="638" actId="1076"/>
          <ac:picMkLst>
            <pc:docMk/>
            <pc:sldMk cId="3080550255" sldId="318"/>
            <ac:picMk id="1028" creationId="{D89D439F-4DE0-3C3E-D8CE-187EF6B32440}"/>
          </ac:picMkLst>
        </pc:picChg>
      </pc:sldChg>
      <pc:sldChg chg="modTransition">
        <pc:chgData name="Sandhi Sri" userId="1f142196-8ae7-4e4c-b999-2e7c309ae425" providerId="ADAL" clId="{EF62A3E8-1295-4A40-BB81-16A1BBB13951}" dt="2026-01-07T16:50:38.870" v="545"/>
        <pc:sldMkLst>
          <pc:docMk/>
          <pc:sldMk cId="4092307367" sldId="319"/>
        </pc:sldMkLst>
      </pc:sldChg>
      <pc:sldChg chg="modSp mod modTransition">
        <pc:chgData name="Sandhi Sri" userId="1f142196-8ae7-4e4c-b999-2e7c309ae425" providerId="ADAL" clId="{EF62A3E8-1295-4A40-BB81-16A1BBB13951}" dt="2026-01-07T16:50:42.715" v="546"/>
        <pc:sldMkLst>
          <pc:docMk/>
          <pc:sldMk cId="245869744" sldId="320"/>
        </pc:sldMkLst>
        <pc:spChg chg="mod">
          <ac:chgData name="Sandhi Sri" userId="1f142196-8ae7-4e4c-b999-2e7c309ae425" providerId="ADAL" clId="{EF62A3E8-1295-4A40-BB81-16A1BBB13951}" dt="2026-01-07T16:41:50.058" v="515" actId="1076"/>
          <ac:spMkLst>
            <pc:docMk/>
            <pc:sldMk cId="245869744" sldId="320"/>
            <ac:spMk id="8" creationId="{960A3880-47B6-56C0-24AC-A9EA87AADCDD}"/>
          </ac:spMkLst>
        </pc:spChg>
        <pc:picChg chg="mod">
          <ac:chgData name="Sandhi Sri" userId="1f142196-8ae7-4e4c-b999-2e7c309ae425" providerId="ADAL" clId="{EF62A3E8-1295-4A40-BB81-16A1BBB13951}" dt="2026-01-07T16:39:41.946" v="507" actId="1076"/>
          <ac:picMkLst>
            <pc:docMk/>
            <pc:sldMk cId="245869744" sldId="320"/>
            <ac:picMk id="3086" creationId="{93878164-7BA2-D168-8854-FAA76E7FBD0D}"/>
          </ac:picMkLst>
        </pc:picChg>
      </pc:sldChg>
      <pc:sldChg chg="modTransition">
        <pc:chgData name="Sandhi Sri" userId="1f142196-8ae7-4e4c-b999-2e7c309ae425" providerId="ADAL" clId="{EF62A3E8-1295-4A40-BB81-16A1BBB13951}" dt="2026-01-07T16:55:47.565" v="574"/>
        <pc:sldMkLst>
          <pc:docMk/>
          <pc:sldMk cId="4029857842" sldId="321"/>
        </pc:sldMkLst>
      </pc:sldChg>
      <pc:sldChg chg="modSp mod modTransition">
        <pc:chgData name="Sandhi Sri" userId="1f142196-8ae7-4e4c-b999-2e7c309ae425" providerId="ADAL" clId="{EF62A3E8-1295-4A40-BB81-16A1BBB13951}" dt="2026-01-10T11:32:07.134" v="798" actId="1036"/>
        <pc:sldMkLst>
          <pc:docMk/>
          <pc:sldMk cId="3257980767" sldId="322"/>
        </pc:sldMkLst>
        <pc:picChg chg="mod">
          <ac:chgData name="Sandhi Sri" userId="1f142196-8ae7-4e4c-b999-2e7c309ae425" providerId="ADAL" clId="{EF62A3E8-1295-4A40-BB81-16A1BBB13951}" dt="2026-01-10T11:32:07.134" v="798" actId="1036"/>
          <ac:picMkLst>
            <pc:docMk/>
            <pc:sldMk cId="3257980767" sldId="322"/>
            <ac:picMk id="7" creationId="{72ABC53C-1DBA-AC1A-E2A1-77B9EBC2E3EA}"/>
          </ac:picMkLst>
        </pc:picChg>
      </pc:sldChg>
      <pc:sldChg chg="modSp mod modTransition">
        <pc:chgData name="Sandhi Sri" userId="1f142196-8ae7-4e4c-b999-2e7c309ae425" providerId="ADAL" clId="{EF62A3E8-1295-4A40-BB81-16A1BBB13951}" dt="2026-01-08T04:26:05.360" v="707" actId="122"/>
        <pc:sldMkLst>
          <pc:docMk/>
          <pc:sldMk cId="1317343770" sldId="323"/>
        </pc:sldMkLst>
        <pc:spChg chg="mod">
          <ac:chgData name="Sandhi Sri" userId="1f142196-8ae7-4e4c-b999-2e7c309ae425" providerId="ADAL" clId="{EF62A3E8-1295-4A40-BB81-16A1BBB13951}" dt="2026-01-08T04:26:05.360" v="707" actId="122"/>
          <ac:spMkLst>
            <pc:docMk/>
            <pc:sldMk cId="1317343770" sldId="323"/>
            <ac:spMk id="3945" creationId="{B021F585-4CC1-5F04-236E-DF50BEFF2828}"/>
          </ac:spMkLst>
        </pc:spChg>
      </pc:sldChg>
      <pc:sldChg chg="modSp mod modTransition">
        <pc:chgData name="Sandhi Sri" userId="1f142196-8ae7-4e4c-b999-2e7c309ae425" providerId="ADAL" clId="{EF62A3E8-1295-4A40-BB81-16A1BBB13951}" dt="2026-01-08T03:50:57.951" v="614" actId="1076"/>
        <pc:sldMkLst>
          <pc:docMk/>
          <pc:sldMk cId="35713991" sldId="324"/>
        </pc:sldMkLst>
        <pc:grpChg chg="mod">
          <ac:chgData name="Sandhi Sri" userId="1f142196-8ae7-4e4c-b999-2e7c309ae425" providerId="ADAL" clId="{EF62A3E8-1295-4A40-BB81-16A1BBB13951}" dt="2026-01-08T03:50:57.951" v="614" actId="1076"/>
          <ac:grpSpMkLst>
            <pc:docMk/>
            <pc:sldMk cId="35713991" sldId="324"/>
            <ac:grpSpMk id="4013" creationId="{78F3827C-EDED-D80A-9DFA-E9E35326AFDD}"/>
          </ac:grpSpMkLst>
        </pc:grpChg>
      </pc:sldChg>
      <pc:sldChg chg="modTransition">
        <pc:chgData name="Sandhi Sri" userId="1f142196-8ae7-4e4c-b999-2e7c309ae425" providerId="ADAL" clId="{EF62A3E8-1295-4A40-BB81-16A1BBB13951}" dt="2026-01-07T16:57:02.682" v="579"/>
        <pc:sldMkLst>
          <pc:docMk/>
          <pc:sldMk cId="3181184194" sldId="325"/>
        </pc:sldMkLst>
      </pc:sldChg>
      <pc:sldChg chg="modTransition">
        <pc:chgData name="Sandhi Sri" userId="1f142196-8ae7-4e4c-b999-2e7c309ae425" providerId="ADAL" clId="{EF62A3E8-1295-4A40-BB81-16A1BBB13951}" dt="2026-01-07T16:57:09.024" v="580"/>
        <pc:sldMkLst>
          <pc:docMk/>
          <pc:sldMk cId="838053816" sldId="326"/>
        </pc:sldMkLst>
      </pc:sldChg>
      <pc:sldChg chg="modTransition">
        <pc:chgData name="Sandhi Sri" userId="1f142196-8ae7-4e4c-b999-2e7c309ae425" providerId="ADAL" clId="{EF62A3E8-1295-4A40-BB81-16A1BBB13951}" dt="2026-01-07T16:57:16.516" v="581"/>
        <pc:sldMkLst>
          <pc:docMk/>
          <pc:sldMk cId="98670087" sldId="327"/>
        </pc:sldMkLst>
      </pc:sldChg>
      <pc:sldChg chg="addSp delSp modSp mod modTransition">
        <pc:chgData name="Sandhi Sri" userId="1f142196-8ae7-4e4c-b999-2e7c309ae425" providerId="ADAL" clId="{EF62A3E8-1295-4A40-BB81-16A1BBB13951}" dt="2026-01-08T04:30:14.650" v="796" actId="20577"/>
        <pc:sldMkLst>
          <pc:docMk/>
          <pc:sldMk cId="1364148684" sldId="330"/>
        </pc:sldMkLst>
        <pc:spChg chg="mod">
          <ac:chgData name="Sandhi Sri" userId="1f142196-8ae7-4e4c-b999-2e7c309ae425" providerId="ADAL" clId="{EF62A3E8-1295-4A40-BB81-16A1BBB13951}" dt="2026-01-08T03:52:44.474" v="626" actId="20577"/>
          <ac:spMkLst>
            <pc:docMk/>
            <pc:sldMk cId="1364148684" sldId="330"/>
            <ac:spMk id="3" creationId="{CD464785-B17B-0E3D-C67E-C9EF7D882280}"/>
          </ac:spMkLst>
        </pc:spChg>
        <pc:spChg chg="mod">
          <ac:chgData name="Sandhi Sri" userId="1f142196-8ae7-4e4c-b999-2e7c309ae425" providerId="ADAL" clId="{EF62A3E8-1295-4A40-BB81-16A1BBB13951}" dt="2026-01-08T04:30:14.650" v="796" actId="20577"/>
          <ac:spMkLst>
            <pc:docMk/>
            <pc:sldMk cId="1364148684" sldId="330"/>
            <ac:spMk id="4" creationId="{7761245E-425A-11B7-41A2-7E8C880819A1}"/>
          </ac:spMkLst>
        </pc:spChg>
        <pc:picChg chg="add mod">
          <ac:chgData name="Sandhi Sri" userId="1f142196-8ae7-4e4c-b999-2e7c309ae425" providerId="ADAL" clId="{EF62A3E8-1295-4A40-BB81-16A1BBB13951}" dt="2026-01-07T03:56:11.165" v="5" actId="1076"/>
          <ac:picMkLst>
            <pc:docMk/>
            <pc:sldMk cId="1364148684" sldId="330"/>
            <ac:picMk id="1026" creationId="{0B0C0E28-71F2-9B8B-BFD0-3C37DEB8953F}"/>
          </ac:picMkLst>
        </pc:picChg>
        <pc:picChg chg="add mod">
          <ac:chgData name="Sandhi Sri" userId="1f142196-8ae7-4e4c-b999-2e7c309ae425" providerId="ADAL" clId="{EF62A3E8-1295-4A40-BB81-16A1BBB13951}" dt="2026-01-07T03:56:56.560" v="15" actId="14100"/>
          <ac:picMkLst>
            <pc:docMk/>
            <pc:sldMk cId="1364148684" sldId="330"/>
            <ac:picMk id="1028" creationId="{C48A0488-D41F-2653-0107-CD421F74AB30}"/>
          </ac:picMkLst>
        </pc:picChg>
        <pc:picChg chg="add mod">
          <ac:chgData name="Sandhi Sri" userId="1f142196-8ae7-4e4c-b999-2e7c309ae425" providerId="ADAL" clId="{EF62A3E8-1295-4A40-BB81-16A1BBB13951}" dt="2026-01-07T03:57:44.769" v="22" actId="14100"/>
          <ac:picMkLst>
            <pc:docMk/>
            <pc:sldMk cId="1364148684" sldId="330"/>
            <ac:picMk id="1030" creationId="{5E851D44-5200-1B45-5DE5-8F4552A60618}"/>
          </ac:picMkLst>
        </pc:picChg>
        <pc:picChg chg="add mod">
          <ac:chgData name="Sandhi Sri" userId="1f142196-8ae7-4e4c-b999-2e7c309ae425" providerId="ADAL" clId="{EF62A3E8-1295-4A40-BB81-16A1BBB13951}" dt="2026-01-07T03:58:57.667" v="49" actId="1076"/>
          <ac:picMkLst>
            <pc:docMk/>
            <pc:sldMk cId="1364148684" sldId="330"/>
            <ac:picMk id="1032" creationId="{0F0DC9B6-7FA6-7829-1D49-24985E264BAE}"/>
          </ac:picMkLst>
        </pc:picChg>
        <pc:picChg chg="add mod">
          <ac:chgData name="Sandhi Sri" userId="1f142196-8ae7-4e4c-b999-2e7c309ae425" providerId="ADAL" clId="{EF62A3E8-1295-4A40-BB81-16A1BBB13951}" dt="2026-01-07T03:58:54.683" v="48" actId="1076"/>
          <ac:picMkLst>
            <pc:docMk/>
            <pc:sldMk cId="1364148684" sldId="330"/>
            <ac:picMk id="1036" creationId="{088649C2-309A-70A5-4CC2-55B346D9855D}"/>
          </ac:picMkLst>
        </pc:picChg>
      </pc:sldChg>
      <pc:sldChg chg="modTransition">
        <pc:chgData name="Sandhi Sri" userId="1f142196-8ae7-4e4c-b999-2e7c309ae425" providerId="ADAL" clId="{EF62A3E8-1295-4A40-BB81-16A1BBB13951}" dt="2026-01-07T16:50:06.408" v="538"/>
        <pc:sldMkLst>
          <pc:docMk/>
          <pc:sldMk cId="3216629619" sldId="331"/>
        </pc:sldMkLst>
      </pc:sldChg>
      <pc:sldChg chg="modTransition">
        <pc:chgData name="Sandhi Sri" userId="1f142196-8ae7-4e4c-b999-2e7c309ae425" providerId="ADAL" clId="{EF62A3E8-1295-4A40-BB81-16A1BBB13951}" dt="2026-01-07T16:50:16.131" v="540"/>
        <pc:sldMkLst>
          <pc:docMk/>
          <pc:sldMk cId="2896364943" sldId="332"/>
        </pc:sldMkLst>
      </pc:sldChg>
      <pc:sldChg chg="modTransition">
        <pc:chgData name="Sandhi Sri" userId="1f142196-8ae7-4e4c-b999-2e7c309ae425" providerId="ADAL" clId="{EF62A3E8-1295-4A40-BB81-16A1BBB13951}" dt="2026-01-07T16:57:21.584" v="582"/>
        <pc:sldMkLst>
          <pc:docMk/>
          <pc:sldMk cId="4261609648" sldId="333"/>
        </pc:sldMkLst>
      </pc:sldChg>
      <pc:sldChg chg="modTransition">
        <pc:chgData name="Sandhi Sri" userId="1f142196-8ae7-4e4c-b999-2e7c309ae425" providerId="ADAL" clId="{EF62A3E8-1295-4A40-BB81-16A1BBB13951}" dt="2026-01-07T16:55:51.478" v="575"/>
        <pc:sldMkLst>
          <pc:docMk/>
          <pc:sldMk cId="2602699023" sldId="334"/>
        </pc:sldMkLst>
      </pc:sldChg>
      <pc:sldChg chg="addSp delSp modSp add mod modTransition">
        <pc:chgData name="Sandhi Sri" userId="1f142196-8ae7-4e4c-b999-2e7c309ae425" providerId="ADAL" clId="{EF62A3E8-1295-4A40-BB81-16A1BBB13951}" dt="2026-01-07T16:48:27.492" v="522"/>
        <pc:sldMkLst>
          <pc:docMk/>
          <pc:sldMk cId="1404665955" sldId="336"/>
        </pc:sldMkLst>
        <pc:spChg chg="add mod">
          <ac:chgData name="Sandhi Sri" userId="1f142196-8ae7-4e4c-b999-2e7c309ae425" providerId="ADAL" clId="{EF62A3E8-1295-4A40-BB81-16A1BBB13951}" dt="2026-01-07T15:57:38.735" v="215" actId="113"/>
          <ac:spMkLst>
            <pc:docMk/>
            <pc:sldMk cId="1404665955" sldId="336"/>
            <ac:spMk id="25" creationId="{436675EA-1A3A-F58A-E9C0-7EF69B62C000}"/>
          </ac:spMkLst>
        </pc:spChg>
        <pc:spChg chg="add mod">
          <ac:chgData name="Sandhi Sri" userId="1f142196-8ae7-4e4c-b999-2e7c309ae425" providerId="ADAL" clId="{EF62A3E8-1295-4A40-BB81-16A1BBB13951}" dt="2026-01-07T16:05:14.809" v="406" actId="1076"/>
          <ac:spMkLst>
            <pc:docMk/>
            <pc:sldMk cId="1404665955" sldId="336"/>
            <ac:spMk id="30" creationId="{9C8AB9D2-7181-05FB-D179-3C993F461254}"/>
          </ac:spMkLst>
        </pc:spChg>
        <pc:spChg chg="add mod">
          <ac:chgData name="Sandhi Sri" userId="1f142196-8ae7-4e4c-b999-2e7c309ae425" providerId="ADAL" clId="{EF62A3E8-1295-4A40-BB81-16A1BBB13951}" dt="2026-01-07T16:00:47.693" v="287" actId="122"/>
          <ac:spMkLst>
            <pc:docMk/>
            <pc:sldMk cId="1404665955" sldId="336"/>
            <ac:spMk id="31" creationId="{173C0685-E64F-474D-8A9B-600D33AD29BF}"/>
          </ac:spMkLst>
        </pc:spChg>
        <pc:spChg chg="add mod">
          <ac:chgData name="Sandhi Sri" userId="1f142196-8ae7-4e4c-b999-2e7c309ae425" providerId="ADAL" clId="{EF62A3E8-1295-4A40-BB81-16A1BBB13951}" dt="2026-01-07T16:07:26.694" v="429" actId="1076"/>
          <ac:spMkLst>
            <pc:docMk/>
            <pc:sldMk cId="1404665955" sldId="336"/>
            <ac:spMk id="32" creationId="{EFC473F2-F4FA-197A-4825-40688823CDC5}"/>
          </ac:spMkLst>
        </pc:spChg>
        <pc:spChg chg="add mod">
          <ac:chgData name="Sandhi Sri" userId="1f142196-8ae7-4e4c-b999-2e7c309ae425" providerId="ADAL" clId="{EF62A3E8-1295-4A40-BB81-16A1BBB13951}" dt="2026-01-07T16:04:00.126" v="367" actId="1076"/>
          <ac:spMkLst>
            <pc:docMk/>
            <pc:sldMk cId="1404665955" sldId="336"/>
            <ac:spMk id="38" creationId="{31A9736D-A3E1-03F9-75C9-DCDD3E10D9A0}"/>
          </ac:spMkLst>
        </pc:spChg>
        <pc:spChg chg="add mod">
          <ac:chgData name="Sandhi Sri" userId="1f142196-8ae7-4e4c-b999-2e7c309ae425" providerId="ADAL" clId="{EF62A3E8-1295-4A40-BB81-16A1BBB13951}" dt="2026-01-07T16:05:08.453" v="405" actId="1076"/>
          <ac:spMkLst>
            <pc:docMk/>
            <pc:sldMk cId="1404665955" sldId="336"/>
            <ac:spMk id="39" creationId="{2C4E7BD7-6218-FE29-8757-02180AD0E656}"/>
          </ac:spMkLst>
        </pc:spChg>
        <pc:spChg chg="add mod">
          <ac:chgData name="Sandhi Sri" userId="1f142196-8ae7-4e4c-b999-2e7c309ae425" providerId="ADAL" clId="{EF62A3E8-1295-4A40-BB81-16A1BBB13951}" dt="2026-01-07T16:06:10.710" v="420" actId="1076"/>
          <ac:spMkLst>
            <pc:docMk/>
            <pc:sldMk cId="1404665955" sldId="336"/>
            <ac:spMk id="40" creationId="{A267B3B2-E4C6-63F1-08A2-CC8AD51BAC39}"/>
          </ac:spMkLst>
        </pc:spChg>
        <pc:spChg chg="add mod">
          <ac:chgData name="Sandhi Sri" userId="1f142196-8ae7-4e4c-b999-2e7c309ae425" providerId="ADAL" clId="{EF62A3E8-1295-4A40-BB81-16A1BBB13951}" dt="2026-01-07T16:09:56.495" v="464" actId="14100"/>
          <ac:spMkLst>
            <pc:docMk/>
            <pc:sldMk cId="1404665955" sldId="336"/>
            <ac:spMk id="41" creationId="{3F2100CF-81FB-474A-2ACF-A080BB6ADC67}"/>
          </ac:spMkLst>
        </pc:spChg>
        <pc:spChg chg="add mod">
          <ac:chgData name="Sandhi Sri" userId="1f142196-8ae7-4e4c-b999-2e7c309ae425" providerId="ADAL" clId="{EF62A3E8-1295-4A40-BB81-16A1BBB13951}" dt="2026-01-07T16:08:53.825" v="444" actId="1076"/>
          <ac:spMkLst>
            <pc:docMk/>
            <pc:sldMk cId="1404665955" sldId="336"/>
            <ac:spMk id="42" creationId="{7BAD8096-F495-6A0E-438B-569BC80D4666}"/>
          </ac:spMkLst>
        </pc:spChg>
        <pc:spChg chg="add mod">
          <ac:chgData name="Sandhi Sri" userId="1f142196-8ae7-4e4c-b999-2e7c309ae425" providerId="ADAL" clId="{EF62A3E8-1295-4A40-BB81-16A1BBB13951}" dt="2026-01-07T16:09:11.930" v="449" actId="1076"/>
          <ac:spMkLst>
            <pc:docMk/>
            <pc:sldMk cId="1404665955" sldId="336"/>
            <ac:spMk id="43" creationId="{2A405010-0BE0-8909-26C7-BFAD7B38E3DE}"/>
          </ac:spMkLst>
        </pc:spChg>
        <pc:spChg chg="add mod">
          <ac:chgData name="Sandhi Sri" userId="1f142196-8ae7-4e4c-b999-2e7c309ae425" providerId="ADAL" clId="{EF62A3E8-1295-4A40-BB81-16A1BBB13951}" dt="2026-01-07T16:09:31.677" v="456" actId="1076"/>
          <ac:spMkLst>
            <pc:docMk/>
            <pc:sldMk cId="1404665955" sldId="336"/>
            <ac:spMk id="44" creationId="{A83E8767-34F7-CEF6-ED8D-C06E3B51FA13}"/>
          </ac:spMkLst>
        </pc:spChg>
        <pc:spChg chg="add mod">
          <ac:chgData name="Sandhi Sri" userId="1f142196-8ae7-4e4c-b999-2e7c309ae425" providerId="ADAL" clId="{EF62A3E8-1295-4A40-BB81-16A1BBB13951}" dt="2026-01-07T16:09:50.546" v="463" actId="1076"/>
          <ac:spMkLst>
            <pc:docMk/>
            <pc:sldMk cId="1404665955" sldId="336"/>
            <ac:spMk id="45" creationId="{4281C104-A751-E5AF-6AA5-D7E503C92819}"/>
          </ac:spMkLst>
        </pc:spChg>
        <pc:picChg chg="add mod">
          <ac:chgData name="Sandhi Sri" userId="1f142196-8ae7-4e4c-b999-2e7c309ae425" providerId="ADAL" clId="{EF62A3E8-1295-4A40-BB81-16A1BBB13951}" dt="2026-01-07T16:01:58.643" v="327" actId="1076"/>
          <ac:picMkLst>
            <pc:docMk/>
            <pc:sldMk cId="1404665955" sldId="336"/>
            <ac:picMk id="1026" creationId="{5B1F8DA9-A0A3-4536-4429-F418D881BD28}"/>
          </ac:picMkLst>
        </pc:picChg>
        <pc:picChg chg="add mod">
          <ac:chgData name="Sandhi Sri" userId="1f142196-8ae7-4e4c-b999-2e7c309ae425" providerId="ADAL" clId="{EF62A3E8-1295-4A40-BB81-16A1BBB13951}" dt="2026-01-07T16:07:23.396" v="428" actId="1076"/>
          <ac:picMkLst>
            <pc:docMk/>
            <pc:sldMk cId="1404665955" sldId="336"/>
            <ac:picMk id="1032" creationId="{546D64AC-3F94-902F-C392-6066AF8A1221}"/>
          </ac:picMkLst>
        </pc:picChg>
        <pc:picChg chg="add mod">
          <ac:chgData name="Sandhi Sri" userId="1f142196-8ae7-4e4c-b999-2e7c309ae425" providerId="ADAL" clId="{EF62A3E8-1295-4A40-BB81-16A1BBB13951}" dt="2026-01-07T15:58:52.416" v="224" actId="1076"/>
          <ac:picMkLst>
            <pc:docMk/>
            <pc:sldMk cId="1404665955" sldId="336"/>
            <ac:picMk id="1034" creationId="{9979BDD6-705C-0A42-8002-B1FFD26F0C3D}"/>
          </ac:picMkLst>
        </pc:picChg>
        <pc:picChg chg="add mod">
          <ac:chgData name="Sandhi Sri" userId="1f142196-8ae7-4e4c-b999-2e7c309ae425" providerId="ADAL" clId="{EF62A3E8-1295-4A40-BB81-16A1BBB13951}" dt="2026-01-07T15:58:44.768" v="223" actId="1076"/>
          <ac:picMkLst>
            <pc:docMk/>
            <pc:sldMk cId="1404665955" sldId="336"/>
            <ac:picMk id="1038" creationId="{3410D27C-6330-0347-3634-90FEB508BAC4}"/>
          </ac:picMkLst>
        </pc:picChg>
        <pc:picChg chg="add mod">
          <ac:chgData name="Sandhi Sri" userId="1f142196-8ae7-4e4c-b999-2e7c309ae425" providerId="ADAL" clId="{EF62A3E8-1295-4A40-BB81-16A1BBB13951}" dt="2026-01-07T15:53:19.903" v="168" actId="1076"/>
          <ac:picMkLst>
            <pc:docMk/>
            <pc:sldMk cId="1404665955" sldId="336"/>
            <ac:picMk id="1040" creationId="{29F670FA-F1C7-1838-9CBF-2CB3FF2A4788}"/>
          </ac:picMkLst>
        </pc:picChg>
        <pc:picChg chg="add mod">
          <ac:chgData name="Sandhi Sri" userId="1f142196-8ae7-4e4c-b999-2e7c309ae425" providerId="ADAL" clId="{EF62A3E8-1295-4A40-BB81-16A1BBB13951}" dt="2026-01-07T15:58:38.339" v="222" actId="1076"/>
          <ac:picMkLst>
            <pc:docMk/>
            <pc:sldMk cId="1404665955" sldId="336"/>
            <ac:picMk id="1042" creationId="{8199C115-473F-AF51-1FD3-F5F5BA942117}"/>
          </ac:picMkLst>
        </pc:picChg>
      </pc:sldChg>
      <pc:sldChg chg="modSp add mod ord">
        <pc:chgData name="Sandhi Sri" userId="1f142196-8ae7-4e4c-b999-2e7c309ae425" providerId="ADAL" clId="{EF62A3E8-1295-4A40-BB81-16A1BBB13951}" dt="2026-01-08T03:50:47.451" v="613" actId="113"/>
        <pc:sldMkLst>
          <pc:docMk/>
          <pc:sldMk cId="435132311" sldId="337"/>
        </pc:sldMkLst>
        <pc:spChg chg="mod">
          <ac:chgData name="Sandhi Sri" userId="1f142196-8ae7-4e4c-b999-2e7c309ae425" providerId="ADAL" clId="{EF62A3E8-1295-4A40-BB81-16A1BBB13951}" dt="2026-01-08T03:50:47.451" v="613" actId="113"/>
          <ac:spMkLst>
            <pc:docMk/>
            <pc:sldMk cId="435132311" sldId="337"/>
            <ac:spMk id="3788" creationId="{D890E95C-6BBD-365A-2F0E-6BB493CA47E5}"/>
          </ac:spMkLst>
        </pc:spChg>
      </pc:sldChg>
      <pc:sldMasterChg chg="addSldLayout delSldLayout">
        <pc:chgData name="Sandhi Sri" userId="1f142196-8ae7-4e4c-b999-2e7c309ae425" providerId="ADAL" clId="{EF62A3E8-1295-4A40-BB81-16A1BBB13951}" dt="2026-01-08T04:02:33.144" v="664" actId="2696"/>
        <pc:sldMasterMkLst>
          <pc:docMk/>
          <pc:sldMasterMk cId="0" sldId="2147483677"/>
        </pc:sldMasterMkLst>
      </pc:sldMasterChg>
    </pc:docChg>
  </pc:docChgLst>
  <pc:docChgLst>
    <pc:chgData name="Sandhi Sri" userId="S::ss001088921@techmahindra.com::1f142196-8ae7-4e4c-b999-2e7c309ae425" providerId="AD" clId="Web-{A9F72D25-0601-736C-10B2-FC90E79BCA39}"/>
    <pc:docChg chg="addSld modSld sldOrd">
      <pc:chgData name="Sandhi Sri" userId="S::ss001088921@techmahindra.com::1f142196-8ae7-4e4c-b999-2e7c309ae425" providerId="AD" clId="Web-{A9F72D25-0601-736C-10B2-FC90E79BCA39}" dt="2026-01-08T08:07:51.469" v="18" actId="20577"/>
      <pc:docMkLst>
        <pc:docMk/>
      </pc:docMkLst>
      <pc:sldChg chg="delSp add replId">
        <pc:chgData name="Sandhi Sri" userId="S::ss001088921@techmahindra.com::1f142196-8ae7-4e4c-b999-2e7c309ae425" providerId="AD" clId="Web-{A9F72D25-0601-736C-10B2-FC90E79BCA39}" dt="2026-01-08T08:06:56.344" v="1"/>
        <pc:sldMkLst>
          <pc:docMk/>
          <pc:sldMk cId="2813795055" sldId="3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>
          <a:extLst>
            <a:ext uri="{FF2B5EF4-FFF2-40B4-BE49-F238E27FC236}">
              <a16:creationId xmlns:a16="http://schemas.microsoft.com/office/drawing/2014/main" id="{14B8CEFC-9B4A-D2B2-324E-5FF2561E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>
            <a:extLst>
              <a:ext uri="{FF2B5EF4-FFF2-40B4-BE49-F238E27FC236}">
                <a16:creationId xmlns:a16="http://schemas.microsoft.com/office/drawing/2014/main" id="{8235D4BA-9AB8-C8ED-A97A-BD709D706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>
            <a:extLst>
              <a:ext uri="{FF2B5EF4-FFF2-40B4-BE49-F238E27FC236}">
                <a16:creationId xmlns:a16="http://schemas.microsoft.com/office/drawing/2014/main" id="{5D5D0EE2-A378-803E-6C66-37C1038AB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1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>
          <a:extLst>
            <a:ext uri="{FF2B5EF4-FFF2-40B4-BE49-F238E27FC236}">
              <a16:creationId xmlns:a16="http://schemas.microsoft.com/office/drawing/2014/main" id="{F5B595BE-A725-E561-F560-D3EC4F19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>
            <a:extLst>
              <a:ext uri="{FF2B5EF4-FFF2-40B4-BE49-F238E27FC236}">
                <a16:creationId xmlns:a16="http://schemas.microsoft.com/office/drawing/2014/main" id="{CA2F6958-49EC-86A2-9772-6115F85FB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>
            <a:extLst>
              <a:ext uri="{FF2B5EF4-FFF2-40B4-BE49-F238E27FC236}">
                <a16:creationId xmlns:a16="http://schemas.microsoft.com/office/drawing/2014/main" id="{54B6C412-E2B5-1C2F-DCF1-E51FB2259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31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>
          <a:extLst>
            <a:ext uri="{FF2B5EF4-FFF2-40B4-BE49-F238E27FC236}">
              <a16:creationId xmlns:a16="http://schemas.microsoft.com/office/drawing/2014/main" id="{221A5625-7319-764E-238B-DD5B0BD06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>
            <a:extLst>
              <a:ext uri="{FF2B5EF4-FFF2-40B4-BE49-F238E27FC236}">
                <a16:creationId xmlns:a16="http://schemas.microsoft.com/office/drawing/2014/main" id="{B36C79AA-DA3F-5AAC-9880-21BB3816E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>
            <a:extLst>
              <a:ext uri="{FF2B5EF4-FFF2-40B4-BE49-F238E27FC236}">
                <a16:creationId xmlns:a16="http://schemas.microsoft.com/office/drawing/2014/main" id="{77A3D64C-D99F-0408-7D66-13386E06D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7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>
          <a:extLst>
            <a:ext uri="{FF2B5EF4-FFF2-40B4-BE49-F238E27FC236}">
              <a16:creationId xmlns:a16="http://schemas.microsoft.com/office/drawing/2014/main" id="{EA40C924-A21E-7D40-E44C-9BC48E86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>
            <a:extLst>
              <a:ext uri="{FF2B5EF4-FFF2-40B4-BE49-F238E27FC236}">
                <a16:creationId xmlns:a16="http://schemas.microsoft.com/office/drawing/2014/main" id="{346C0D95-02DE-CE24-1424-1EA3522A0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>
            <a:extLst>
              <a:ext uri="{FF2B5EF4-FFF2-40B4-BE49-F238E27FC236}">
                <a16:creationId xmlns:a16="http://schemas.microsoft.com/office/drawing/2014/main" id="{F7D5D670-6C39-0622-05DA-7073D3AEE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88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g13c63a93943_3_2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3" name="Google Shape;4083;g13c63a93943_3_2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3c63a93943_3_27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3c63a93943_3_27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>
          <a:extLst>
            <a:ext uri="{FF2B5EF4-FFF2-40B4-BE49-F238E27FC236}">
              <a16:creationId xmlns:a16="http://schemas.microsoft.com/office/drawing/2014/main" id="{B5159A02-F315-89BE-9356-AA4DCFC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:notes">
            <a:extLst>
              <a:ext uri="{FF2B5EF4-FFF2-40B4-BE49-F238E27FC236}">
                <a16:creationId xmlns:a16="http://schemas.microsoft.com/office/drawing/2014/main" id="{BAE9EAF6-D45D-8BF7-34A4-DB63713CE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p:notes">
            <a:extLst>
              <a:ext uri="{FF2B5EF4-FFF2-40B4-BE49-F238E27FC236}">
                <a16:creationId xmlns:a16="http://schemas.microsoft.com/office/drawing/2014/main" id="{00AA6BAD-16D0-D07D-3E28-66388CE7C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15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>
          <a:extLst>
            <a:ext uri="{FF2B5EF4-FFF2-40B4-BE49-F238E27FC236}">
              <a16:creationId xmlns:a16="http://schemas.microsoft.com/office/drawing/2014/main" id="{D91009BB-9133-9339-C7CD-FAE392313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>
            <a:extLst>
              <a:ext uri="{FF2B5EF4-FFF2-40B4-BE49-F238E27FC236}">
                <a16:creationId xmlns:a16="http://schemas.microsoft.com/office/drawing/2014/main" id="{29E8899F-7838-822C-ABE6-CD25DAF3E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>
            <a:extLst>
              <a:ext uri="{FF2B5EF4-FFF2-40B4-BE49-F238E27FC236}">
                <a16:creationId xmlns:a16="http://schemas.microsoft.com/office/drawing/2014/main" id="{1CA0E157-3DDB-AE69-8C07-A10C6FB47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9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3c4c420b8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3c4c420b8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>
          <a:extLst>
            <a:ext uri="{FF2B5EF4-FFF2-40B4-BE49-F238E27FC236}">
              <a16:creationId xmlns:a16="http://schemas.microsoft.com/office/drawing/2014/main" id="{4A3411DF-B01C-087E-2CEB-70511AAB4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>
            <a:extLst>
              <a:ext uri="{FF2B5EF4-FFF2-40B4-BE49-F238E27FC236}">
                <a16:creationId xmlns:a16="http://schemas.microsoft.com/office/drawing/2014/main" id="{F322112D-8033-09CD-079A-8395F2E1B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>
            <a:extLst>
              <a:ext uri="{FF2B5EF4-FFF2-40B4-BE49-F238E27FC236}">
                <a16:creationId xmlns:a16="http://schemas.microsoft.com/office/drawing/2014/main" id="{78DAFB32-786C-25F0-CB7E-057B724CB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30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>
          <a:extLst>
            <a:ext uri="{FF2B5EF4-FFF2-40B4-BE49-F238E27FC236}">
              <a16:creationId xmlns:a16="http://schemas.microsoft.com/office/drawing/2014/main" id="{B8E95DC7-34F3-CF43-4C16-944FAB97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>
            <a:extLst>
              <a:ext uri="{FF2B5EF4-FFF2-40B4-BE49-F238E27FC236}">
                <a16:creationId xmlns:a16="http://schemas.microsoft.com/office/drawing/2014/main" id="{972D6740-F6FF-A5BF-172E-EF83A1DAB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>
            <a:extLst>
              <a:ext uri="{FF2B5EF4-FFF2-40B4-BE49-F238E27FC236}">
                <a16:creationId xmlns:a16="http://schemas.microsoft.com/office/drawing/2014/main" id="{B66CDBEF-D0B5-7A7A-A38E-4A1F0338E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884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>
          <a:extLst>
            <a:ext uri="{FF2B5EF4-FFF2-40B4-BE49-F238E27FC236}">
              <a16:creationId xmlns:a16="http://schemas.microsoft.com/office/drawing/2014/main" id="{992E7F25-EEF1-0626-9850-E16B47E1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>
            <a:extLst>
              <a:ext uri="{FF2B5EF4-FFF2-40B4-BE49-F238E27FC236}">
                <a16:creationId xmlns:a16="http://schemas.microsoft.com/office/drawing/2014/main" id="{2DCB352E-7557-AD4E-C030-5F949A4E9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>
            <a:extLst>
              <a:ext uri="{FF2B5EF4-FFF2-40B4-BE49-F238E27FC236}">
                <a16:creationId xmlns:a16="http://schemas.microsoft.com/office/drawing/2014/main" id="{BD0C03DC-69DD-2633-BF02-B7005AEDD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7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>
          <a:extLst>
            <a:ext uri="{FF2B5EF4-FFF2-40B4-BE49-F238E27FC236}">
              <a16:creationId xmlns:a16="http://schemas.microsoft.com/office/drawing/2014/main" id="{75EA8AED-38D0-7142-FF03-26F71D6C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>
            <a:extLst>
              <a:ext uri="{FF2B5EF4-FFF2-40B4-BE49-F238E27FC236}">
                <a16:creationId xmlns:a16="http://schemas.microsoft.com/office/drawing/2014/main" id="{6D4C60C8-E090-B72D-8200-2FC44A8DF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>
            <a:extLst>
              <a:ext uri="{FF2B5EF4-FFF2-40B4-BE49-F238E27FC236}">
                <a16:creationId xmlns:a16="http://schemas.microsoft.com/office/drawing/2014/main" id="{8AF25033-7B07-D4BC-7FB3-D557B3F88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99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9300" y="922313"/>
            <a:ext cx="4297800" cy="21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 idx="2"/>
          </p:nvPr>
        </p:nvSpPr>
        <p:spPr>
          <a:xfrm>
            <a:off x="789300" y="3153438"/>
            <a:ext cx="42978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5500" y="3841238"/>
            <a:ext cx="37425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1176704" y="243350"/>
            <a:ext cx="23403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467250" y="-103637"/>
            <a:ext cx="904875" cy="928325"/>
            <a:chOff x="1054075" y="2178525"/>
            <a:chExt cx="904875" cy="928325"/>
          </a:xfrm>
        </p:grpSpPr>
        <p:sp>
          <p:nvSpPr>
            <p:cNvPr id="14" name="Google Shape;14;p2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2"/>
          <p:cNvSpPr/>
          <p:nvPr/>
        </p:nvSpPr>
        <p:spPr>
          <a:xfrm>
            <a:off x="-554754" y="4349180"/>
            <a:ext cx="1378500" cy="13785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6" name="Google Shape;3446;p27"/>
          <p:cNvGrpSpPr/>
          <p:nvPr/>
        </p:nvGrpSpPr>
        <p:grpSpPr>
          <a:xfrm>
            <a:off x="679526" y="-74427"/>
            <a:ext cx="1894950" cy="477125"/>
            <a:chOff x="679526" y="-74427"/>
            <a:chExt cx="1894950" cy="477125"/>
          </a:xfrm>
        </p:grpSpPr>
        <p:sp>
          <p:nvSpPr>
            <p:cNvPr id="3447" name="Google Shape;3447;p27"/>
            <p:cNvSpPr/>
            <p:nvPr/>
          </p:nvSpPr>
          <p:spPr>
            <a:xfrm>
              <a:off x="25485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7"/>
            <p:cNvSpPr/>
            <p:nvPr/>
          </p:nvSpPr>
          <p:spPr>
            <a:xfrm>
              <a:off x="25485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7"/>
            <p:cNvSpPr/>
            <p:nvPr/>
          </p:nvSpPr>
          <p:spPr>
            <a:xfrm>
              <a:off x="25485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7"/>
            <p:cNvSpPr/>
            <p:nvPr/>
          </p:nvSpPr>
          <p:spPr>
            <a:xfrm>
              <a:off x="25485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7"/>
            <p:cNvSpPr/>
            <p:nvPr/>
          </p:nvSpPr>
          <p:spPr>
            <a:xfrm>
              <a:off x="2423251" y="-74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7"/>
            <p:cNvSpPr/>
            <p:nvPr/>
          </p:nvSpPr>
          <p:spPr>
            <a:xfrm>
              <a:off x="2423251" y="76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7"/>
            <p:cNvSpPr/>
            <p:nvPr/>
          </p:nvSpPr>
          <p:spPr>
            <a:xfrm>
              <a:off x="2423251" y="2261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7"/>
            <p:cNvSpPr/>
            <p:nvPr/>
          </p:nvSpPr>
          <p:spPr>
            <a:xfrm>
              <a:off x="2423251" y="376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7"/>
            <p:cNvSpPr/>
            <p:nvPr/>
          </p:nvSpPr>
          <p:spPr>
            <a:xfrm>
              <a:off x="2297326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7"/>
            <p:cNvSpPr/>
            <p:nvPr/>
          </p:nvSpPr>
          <p:spPr>
            <a:xfrm>
              <a:off x="2297326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7"/>
            <p:cNvSpPr/>
            <p:nvPr/>
          </p:nvSpPr>
          <p:spPr>
            <a:xfrm>
              <a:off x="2297326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7"/>
            <p:cNvSpPr/>
            <p:nvPr/>
          </p:nvSpPr>
          <p:spPr>
            <a:xfrm>
              <a:off x="2297326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7"/>
            <p:cNvSpPr/>
            <p:nvPr/>
          </p:nvSpPr>
          <p:spPr>
            <a:xfrm>
              <a:off x="21720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7"/>
            <p:cNvSpPr/>
            <p:nvPr/>
          </p:nvSpPr>
          <p:spPr>
            <a:xfrm>
              <a:off x="21720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7"/>
            <p:cNvSpPr/>
            <p:nvPr/>
          </p:nvSpPr>
          <p:spPr>
            <a:xfrm>
              <a:off x="21720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7"/>
            <p:cNvSpPr/>
            <p:nvPr/>
          </p:nvSpPr>
          <p:spPr>
            <a:xfrm>
              <a:off x="21720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7"/>
            <p:cNvSpPr/>
            <p:nvPr/>
          </p:nvSpPr>
          <p:spPr>
            <a:xfrm>
              <a:off x="20467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7"/>
            <p:cNvSpPr/>
            <p:nvPr/>
          </p:nvSpPr>
          <p:spPr>
            <a:xfrm>
              <a:off x="20467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7"/>
            <p:cNvSpPr/>
            <p:nvPr/>
          </p:nvSpPr>
          <p:spPr>
            <a:xfrm>
              <a:off x="20467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7"/>
            <p:cNvSpPr/>
            <p:nvPr/>
          </p:nvSpPr>
          <p:spPr>
            <a:xfrm>
              <a:off x="20467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7"/>
            <p:cNvSpPr/>
            <p:nvPr/>
          </p:nvSpPr>
          <p:spPr>
            <a:xfrm>
              <a:off x="19208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7"/>
            <p:cNvSpPr/>
            <p:nvPr/>
          </p:nvSpPr>
          <p:spPr>
            <a:xfrm>
              <a:off x="19208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7"/>
            <p:cNvSpPr/>
            <p:nvPr/>
          </p:nvSpPr>
          <p:spPr>
            <a:xfrm>
              <a:off x="19208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7"/>
            <p:cNvSpPr/>
            <p:nvPr/>
          </p:nvSpPr>
          <p:spPr>
            <a:xfrm>
              <a:off x="19208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7"/>
            <p:cNvSpPr/>
            <p:nvPr/>
          </p:nvSpPr>
          <p:spPr>
            <a:xfrm>
              <a:off x="17955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7"/>
            <p:cNvSpPr/>
            <p:nvPr/>
          </p:nvSpPr>
          <p:spPr>
            <a:xfrm>
              <a:off x="17955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7"/>
            <p:cNvSpPr/>
            <p:nvPr/>
          </p:nvSpPr>
          <p:spPr>
            <a:xfrm>
              <a:off x="17955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7"/>
            <p:cNvSpPr/>
            <p:nvPr/>
          </p:nvSpPr>
          <p:spPr>
            <a:xfrm>
              <a:off x="17955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7"/>
            <p:cNvSpPr/>
            <p:nvPr/>
          </p:nvSpPr>
          <p:spPr>
            <a:xfrm>
              <a:off x="1669601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7"/>
            <p:cNvSpPr/>
            <p:nvPr/>
          </p:nvSpPr>
          <p:spPr>
            <a:xfrm>
              <a:off x="1669601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7"/>
            <p:cNvSpPr/>
            <p:nvPr/>
          </p:nvSpPr>
          <p:spPr>
            <a:xfrm>
              <a:off x="1669601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7"/>
            <p:cNvSpPr/>
            <p:nvPr/>
          </p:nvSpPr>
          <p:spPr>
            <a:xfrm>
              <a:off x="1669601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7"/>
            <p:cNvSpPr/>
            <p:nvPr/>
          </p:nvSpPr>
          <p:spPr>
            <a:xfrm>
              <a:off x="15584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7"/>
            <p:cNvSpPr/>
            <p:nvPr/>
          </p:nvSpPr>
          <p:spPr>
            <a:xfrm>
              <a:off x="15584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7"/>
            <p:cNvSpPr/>
            <p:nvPr/>
          </p:nvSpPr>
          <p:spPr>
            <a:xfrm>
              <a:off x="15584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7"/>
            <p:cNvSpPr/>
            <p:nvPr/>
          </p:nvSpPr>
          <p:spPr>
            <a:xfrm>
              <a:off x="15584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7"/>
            <p:cNvSpPr/>
            <p:nvPr/>
          </p:nvSpPr>
          <p:spPr>
            <a:xfrm>
              <a:off x="1433176" y="-74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7"/>
            <p:cNvSpPr/>
            <p:nvPr/>
          </p:nvSpPr>
          <p:spPr>
            <a:xfrm>
              <a:off x="1433176" y="76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7"/>
            <p:cNvSpPr/>
            <p:nvPr/>
          </p:nvSpPr>
          <p:spPr>
            <a:xfrm>
              <a:off x="1433176" y="2261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7"/>
            <p:cNvSpPr/>
            <p:nvPr/>
          </p:nvSpPr>
          <p:spPr>
            <a:xfrm>
              <a:off x="1433176" y="376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7"/>
            <p:cNvSpPr/>
            <p:nvPr/>
          </p:nvSpPr>
          <p:spPr>
            <a:xfrm>
              <a:off x="1307251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7"/>
            <p:cNvSpPr/>
            <p:nvPr/>
          </p:nvSpPr>
          <p:spPr>
            <a:xfrm>
              <a:off x="1307251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7"/>
            <p:cNvSpPr/>
            <p:nvPr/>
          </p:nvSpPr>
          <p:spPr>
            <a:xfrm>
              <a:off x="1307251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7"/>
            <p:cNvSpPr/>
            <p:nvPr/>
          </p:nvSpPr>
          <p:spPr>
            <a:xfrm>
              <a:off x="1307251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7"/>
            <p:cNvSpPr/>
            <p:nvPr/>
          </p:nvSpPr>
          <p:spPr>
            <a:xfrm>
              <a:off x="11819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7"/>
            <p:cNvSpPr/>
            <p:nvPr/>
          </p:nvSpPr>
          <p:spPr>
            <a:xfrm>
              <a:off x="11819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7"/>
            <p:cNvSpPr/>
            <p:nvPr/>
          </p:nvSpPr>
          <p:spPr>
            <a:xfrm>
              <a:off x="11819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7"/>
            <p:cNvSpPr/>
            <p:nvPr/>
          </p:nvSpPr>
          <p:spPr>
            <a:xfrm>
              <a:off x="11819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7"/>
            <p:cNvSpPr/>
            <p:nvPr/>
          </p:nvSpPr>
          <p:spPr>
            <a:xfrm>
              <a:off x="10566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7"/>
            <p:cNvSpPr/>
            <p:nvPr/>
          </p:nvSpPr>
          <p:spPr>
            <a:xfrm>
              <a:off x="10566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7"/>
            <p:cNvSpPr/>
            <p:nvPr/>
          </p:nvSpPr>
          <p:spPr>
            <a:xfrm>
              <a:off x="10566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7"/>
            <p:cNvSpPr/>
            <p:nvPr/>
          </p:nvSpPr>
          <p:spPr>
            <a:xfrm>
              <a:off x="10566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7"/>
            <p:cNvSpPr/>
            <p:nvPr/>
          </p:nvSpPr>
          <p:spPr>
            <a:xfrm>
              <a:off x="9307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7"/>
            <p:cNvSpPr/>
            <p:nvPr/>
          </p:nvSpPr>
          <p:spPr>
            <a:xfrm>
              <a:off x="9307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7"/>
            <p:cNvSpPr/>
            <p:nvPr/>
          </p:nvSpPr>
          <p:spPr>
            <a:xfrm>
              <a:off x="9307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7"/>
            <p:cNvSpPr/>
            <p:nvPr/>
          </p:nvSpPr>
          <p:spPr>
            <a:xfrm>
              <a:off x="9307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7"/>
            <p:cNvSpPr/>
            <p:nvPr/>
          </p:nvSpPr>
          <p:spPr>
            <a:xfrm>
              <a:off x="8054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7"/>
            <p:cNvSpPr/>
            <p:nvPr/>
          </p:nvSpPr>
          <p:spPr>
            <a:xfrm>
              <a:off x="8054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7"/>
            <p:cNvSpPr/>
            <p:nvPr/>
          </p:nvSpPr>
          <p:spPr>
            <a:xfrm>
              <a:off x="8054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7"/>
            <p:cNvSpPr/>
            <p:nvPr/>
          </p:nvSpPr>
          <p:spPr>
            <a:xfrm>
              <a:off x="8054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7"/>
            <p:cNvSpPr/>
            <p:nvPr/>
          </p:nvSpPr>
          <p:spPr>
            <a:xfrm>
              <a:off x="679526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7"/>
            <p:cNvSpPr/>
            <p:nvPr/>
          </p:nvSpPr>
          <p:spPr>
            <a:xfrm>
              <a:off x="679526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7"/>
            <p:cNvSpPr/>
            <p:nvPr/>
          </p:nvSpPr>
          <p:spPr>
            <a:xfrm>
              <a:off x="679526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7"/>
            <p:cNvSpPr/>
            <p:nvPr/>
          </p:nvSpPr>
          <p:spPr>
            <a:xfrm>
              <a:off x="679526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1" name="Google Shape;3511;p27"/>
          <p:cNvGrpSpPr/>
          <p:nvPr/>
        </p:nvGrpSpPr>
        <p:grpSpPr>
          <a:xfrm>
            <a:off x="-497631" y="3869545"/>
            <a:ext cx="1429321" cy="1469108"/>
            <a:chOff x="7920525" y="305450"/>
            <a:chExt cx="861400" cy="885325"/>
          </a:xfrm>
        </p:grpSpPr>
        <p:sp>
          <p:nvSpPr>
            <p:cNvPr id="3512" name="Google Shape;3512;p27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7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4" name="Google Shape;3514;p27"/>
          <p:cNvGrpSpPr/>
          <p:nvPr/>
        </p:nvGrpSpPr>
        <p:grpSpPr>
          <a:xfrm rot="-5400000">
            <a:off x="7637208" y="3888107"/>
            <a:ext cx="1907790" cy="1012663"/>
            <a:chOff x="-73496" y="4212034"/>
            <a:chExt cx="1907790" cy="1012663"/>
          </a:xfrm>
        </p:grpSpPr>
        <p:grpSp>
          <p:nvGrpSpPr>
            <p:cNvPr id="3515" name="Google Shape;3515;p27"/>
            <p:cNvGrpSpPr/>
            <p:nvPr/>
          </p:nvGrpSpPr>
          <p:grpSpPr>
            <a:xfrm flipH="1">
              <a:off x="-73496" y="4469958"/>
              <a:ext cx="1646456" cy="754740"/>
              <a:chOff x="5071203" y="4398918"/>
              <a:chExt cx="1646456" cy="754740"/>
            </a:xfrm>
          </p:grpSpPr>
          <p:sp>
            <p:nvSpPr>
              <p:cNvPr id="3516" name="Google Shape;3516;p27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7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7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7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7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7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7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7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7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7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7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7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7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7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7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7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7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7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7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7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7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7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7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7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7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7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7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7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7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7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7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7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7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7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7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7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7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7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7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7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7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7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7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7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7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7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7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7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7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7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7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7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7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7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7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7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7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7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7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7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7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7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7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7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7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7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7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7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7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7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7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7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7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7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7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7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7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7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7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7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7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7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7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7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0" name="Google Shape;3600;p27"/>
            <p:cNvSpPr/>
            <p:nvPr/>
          </p:nvSpPr>
          <p:spPr>
            <a:xfrm flipH="1">
              <a:off x="1282294" y="4212034"/>
              <a:ext cx="552000" cy="5520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1" name="Google Shape;3601;p27"/>
          <p:cNvGrpSpPr/>
          <p:nvPr/>
        </p:nvGrpSpPr>
        <p:grpSpPr>
          <a:xfrm>
            <a:off x="7739823" y="-965627"/>
            <a:ext cx="1997451" cy="1933974"/>
            <a:chOff x="7739823" y="-965627"/>
            <a:chExt cx="1997451" cy="1933974"/>
          </a:xfrm>
        </p:grpSpPr>
        <p:sp>
          <p:nvSpPr>
            <p:cNvPr id="3602" name="Google Shape;3602;p27"/>
            <p:cNvSpPr/>
            <p:nvPr/>
          </p:nvSpPr>
          <p:spPr>
            <a:xfrm>
              <a:off x="7881473" y="-965627"/>
              <a:ext cx="1855800" cy="1855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7"/>
            <p:cNvSpPr/>
            <p:nvPr/>
          </p:nvSpPr>
          <p:spPr>
            <a:xfrm>
              <a:off x="7739823" y="220147"/>
              <a:ext cx="748200" cy="748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28"/>
          <p:cNvSpPr/>
          <p:nvPr/>
        </p:nvSpPr>
        <p:spPr>
          <a:xfrm>
            <a:off x="-770951" y="4043399"/>
            <a:ext cx="2012400" cy="20124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28"/>
          <p:cNvSpPr/>
          <p:nvPr/>
        </p:nvSpPr>
        <p:spPr>
          <a:xfrm flipH="1">
            <a:off x="803847" y="4719323"/>
            <a:ext cx="904800" cy="904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8"/>
          <p:cNvSpPr/>
          <p:nvPr/>
        </p:nvSpPr>
        <p:spPr>
          <a:xfrm flipH="1">
            <a:off x="7516173" y="4719320"/>
            <a:ext cx="748200" cy="7482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8" name="Google Shape;3608;p28"/>
          <p:cNvGrpSpPr/>
          <p:nvPr/>
        </p:nvGrpSpPr>
        <p:grpSpPr>
          <a:xfrm>
            <a:off x="-328756" y="279198"/>
            <a:ext cx="904875" cy="928325"/>
            <a:chOff x="4059176" y="156948"/>
            <a:chExt cx="904875" cy="928325"/>
          </a:xfrm>
        </p:grpSpPr>
        <p:sp>
          <p:nvSpPr>
            <p:cNvPr id="3609" name="Google Shape;3609;p28"/>
            <p:cNvSpPr/>
            <p:nvPr/>
          </p:nvSpPr>
          <p:spPr>
            <a:xfrm>
              <a:off x="4938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8"/>
            <p:cNvSpPr/>
            <p:nvPr/>
          </p:nvSpPr>
          <p:spPr>
            <a:xfrm>
              <a:off x="4938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8"/>
            <p:cNvSpPr/>
            <p:nvPr/>
          </p:nvSpPr>
          <p:spPr>
            <a:xfrm>
              <a:off x="4938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8"/>
            <p:cNvSpPr/>
            <p:nvPr/>
          </p:nvSpPr>
          <p:spPr>
            <a:xfrm>
              <a:off x="4938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8"/>
            <p:cNvSpPr/>
            <p:nvPr/>
          </p:nvSpPr>
          <p:spPr>
            <a:xfrm>
              <a:off x="4938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8"/>
            <p:cNvSpPr/>
            <p:nvPr/>
          </p:nvSpPr>
          <p:spPr>
            <a:xfrm>
              <a:off x="4938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8"/>
            <p:cNvSpPr/>
            <p:nvPr/>
          </p:nvSpPr>
          <p:spPr>
            <a:xfrm>
              <a:off x="4938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8"/>
            <p:cNvSpPr/>
            <p:nvPr/>
          </p:nvSpPr>
          <p:spPr>
            <a:xfrm>
              <a:off x="4812826" y="156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8"/>
            <p:cNvSpPr/>
            <p:nvPr/>
          </p:nvSpPr>
          <p:spPr>
            <a:xfrm>
              <a:off x="4812826" y="3075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8"/>
            <p:cNvSpPr/>
            <p:nvPr/>
          </p:nvSpPr>
          <p:spPr>
            <a:xfrm>
              <a:off x="4812826" y="457548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8"/>
            <p:cNvSpPr/>
            <p:nvPr/>
          </p:nvSpPr>
          <p:spPr>
            <a:xfrm>
              <a:off x="4812826" y="6081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8"/>
            <p:cNvSpPr/>
            <p:nvPr/>
          </p:nvSpPr>
          <p:spPr>
            <a:xfrm>
              <a:off x="4812826" y="758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8"/>
            <p:cNvSpPr/>
            <p:nvPr/>
          </p:nvSpPr>
          <p:spPr>
            <a:xfrm>
              <a:off x="4812826" y="908723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8"/>
            <p:cNvSpPr/>
            <p:nvPr/>
          </p:nvSpPr>
          <p:spPr>
            <a:xfrm>
              <a:off x="4812826" y="105932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8"/>
            <p:cNvSpPr/>
            <p:nvPr/>
          </p:nvSpPr>
          <p:spPr>
            <a:xfrm>
              <a:off x="4686901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8"/>
            <p:cNvSpPr/>
            <p:nvPr/>
          </p:nvSpPr>
          <p:spPr>
            <a:xfrm>
              <a:off x="4686901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8"/>
            <p:cNvSpPr/>
            <p:nvPr/>
          </p:nvSpPr>
          <p:spPr>
            <a:xfrm>
              <a:off x="4686901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8"/>
            <p:cNvSpPr/>
            <p:nvPr/>
          </p:nvSpPr>
          <p:spPr>
            <a:xfrm>
              <a:off x="4686901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8"/>
            <p:cNvSpPr/>
            <p:nvPr/>
          </p:nvSpPr>
          <p:spPr>
            <a:xfrm>
              <a:off x="4686901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8"/>
            <p:cNvSpPr/>
            <p:nvPr/>
          </p:nvSpPr>
          <p:spPr>
            <a:xfrm>
              <a:off x="4686901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8"/>
            <p:cNvSpPr/>
            <p:nvPr/>
          </p:nvSpPr>
          <p:spPr>
            <a:xfrm>
              <a:off x="4686901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8"/>
            <p:cNvSpPr/>
            <p:nvPr/>
          </p:nvSpPr>
          <p:spPr>
            <a:xfrm>
              <a:off x="45616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8"/>
            <p:cNvSpPr/>
            <p:nvPr/>
          </p:nvSpPr>
          <p:spPr>
            <a:xfrm>
              <a:off x="45616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8"/>
            <p:cNvSpPr/>
            <p:nvPr/>
          </p:nvSpPr>
          <p:spPr>
            <a:xfrm>
              <a:off x="45616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8"/>
            <p:cNvSpPr/>
            <p:nvPr/>
          </p:nvSpPr>
          <p:spPr>
            <a:xfrm>
              <a:off x="45616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8"/>
            <p:cNvSpPr/>
            <p:nvPr/>
          </p:nvSpPr>
          <p:spPr>
            <a:xfrm>
              <a:off x="45616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8"/>
            <p:cNvSpPr/>
            <p:nvPr/>
          </p:nvSpPr>
          <p:spPr>
            <a:xfrm>
              <a:off x="45616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8"/>
            <p:cNvSpPr/>
            <p:nvPr/>
          </p:nvSpPr>
          <p:spPr>
            <a:xfrm>
              <a:off x="45616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8"/>
            <p:cNvSpPr/>
            <p:nvPr/>
          </p:nvSpPr>
          <p:spPr>
            <a:xfrm>
              <a:off x="44363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8"/>
            <p:cNvSpPr/>
            <p:nvPr/>
          </p:nvSpPr>
          <p:spPr>
            <a:xfrm>
              <a:off x="44363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8"/>
            <p:cNvSpPr/>
            <p:nvPr/>
          </p:nvSpPr>
          <p:spPr>
            <a:xfrm>
              <a:off x="44363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8"/>
            <p:cNvSpPr/>
            <p:nvPr/>
          </p:nvSpPr>
          <p:spPr>
            <a:xfrm>
              <a:off x="44363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8"/>
            <p:cNvSpPr/>
            <p:nvPr/>
          </p:nvSpPr>
          <p:spPr>
            <a:xfrm>
              <a:off x="44363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8"/>
            <p:cNvSpPr/>
            <p:nvPr/>
          </p:nvSpPr>
          <p:spPr>
            <a:xfrm>
              <a:off x="44363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8"/>
            <p:cNvSpPr/>
            <p:nvPr/>
          </p:nvSpPr>
          <p:spPr>
            <a:xfrm>
              <a:off x="44363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8"/>
            <p:cNvSpPr/>
            <p:nvPr/>
          </p:nvSpPr>
          <p:spPr>
            <a:xfrm>
              <a:off x="43104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8"/>
            <p:cNvSpPr/>
            <p:nvPr/>
          </p:nvSpPr>
          <p:spPr>
            <a:xfrm>
              <a:off x="43104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8"/>
            <p:cNvSpPr/>
            <p:nvPr/>
          </p:nvSpPr>
          <p:spPr>
            <a:xfrm>
              <a:off x="43104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8"/>
            <p:cNvSpPr/>
            <p:nvPr/>
          </p:nvSpPr>
          <p:spPr>
            <a:xfrm>
              <a:off x="43104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8"/>
            <p:cNvSpPr/>
            <p:nvPr/>
          </p:nvSpPr>
          <p:spPr>
            <a:xfrm>
              <a:off x="43104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8"/>
            <p:cNvSpPr/>
            <p:nvPr/>
          </p:nvSpPr>
          <p:spPr>
            <a:xfrm>
              <a:off x="43104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8"/>
            <p:cNvSpPr/>
            <p:nvPr/>
          </p:nvSpPr>
          <p:spPr>
            <a:xfrm>
              <a:off x="43104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8"/>
            <p:cNvSpPr/>
            <p:nvPr/>
          </p:nvSpPr>
          <p:spPr>
            <a:xfrm>
              <a:off x="4185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8"/>
            <p:cNvSpPr/>
            <p:nvPr/>
          </p:nvSpPr>
          <p:spPr>
            <a:xfrm>
              <a:off x="4185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8"/>
            <p:cNvSpPr/>
            <p:nvPr/>
          </p:nvSpPr>
          <p:spPr>
            <a:xfrm>
              <a:off x="4185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8"/>
            <p:cNvSpPr/>
            <p:nvPr/>
          </p:nvSpPr>
          <p:spPr>
            <a:xfrm>
              <a:off x="4185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8"/>
            <p:cNvSpPr/>
            <p:nvPr/>
          </p:nvSpPr>
          <p:spPr>
            <a:xfrm>
              <a:off x="4185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8"/>
            <p:cNvSpPr/>
            <p:nvPr/>
          </p:nvSpPr>
          <p:spPr>
            <a:xfrm>
              <a:off x="4185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8"/>
            <p:cNvSpPr/>
            <p:nvPr/>
          </p:nvSpPr>
          <p:spPr>
            <a:xfrm>
              <a:off x="4185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8"/>
            <p:cNvSpPr/>
            <p:nvPr/>
          </p:nvSpPr>
          <p:spPr>
            <a:xfrm>
              <a:off x="4059176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8"/>
            <p:cNvSpPr/>
            <p:nvPr/>
          </p:nvSpPr>
          <p:spPr>
            <a:xfrm>
              <a:off x="4059176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8"/>
            <p:cNvSpPr/>
            <p:nvPr/>
          </p:nvSpPr>
          <p:spPr>
            <a:xfrm>
              <a:off x="4059176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8"/>
            <p:cNvSpPr/>
            <p:nvPr/>
          </p:nvSpPr>
          <p:spPr>
            <a:xfrm>
              <a:off x="4059176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8"/>
            <p:cNvSpPr/>
            <p:nvPr/>
          </p:nvSpPr>
          <p:spPr>
            <a:xfrm>
              <a:off x="4059176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8"/>
            <p:cNvSpPr/>
            <p:nvPr/>
          </p:nvSpPr>
          <p:spPr>
            <a:xfrm>
              <a:off x="4059176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8"/>
            <p:cNvSpPr/>
            <p:nvPr/>
          </p:nvSpPr>
          <p:spPr>
            <a:xfrm>
              <a:off x="4059176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5" name="Google Shape;3665;p28"/>
          <p:cNvGrpSpPr/>
          <p:nvPr/>
        </p:nvGrpSpPr>
        <p:grpSpPr>
          <a:xfrm>
            <a:off x="8591231" y="669573"/>
            <a:ext cx="627750" cy="2647950"/>
            <a:chOff x="6189926" y="212373"/>
            <a:chExt cx="627750" cy="2647950"/>
          </a:xfrm>
        </p:grpSpPr>
        <p:sp>
          <p:nvSpPr>
            <p:cNvPr id="3666" name="Google Shape;3666;p28"/>
            <p:cNvSpPr/>
            <p:nvPr/>
          </p:nvSpPr>
          <p:spPr>
            <a:xfrm rot="5400000">
              <a:off x="67917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8"/>
            <p:cNvSpPr/>
            <p:nvPr/>
          </p:nvSpPr>
          <p:spPr>
            <a:xfrm rot="5400000">
              <a:off x="66411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8"/>
            <p:cNvSpPr/>
            <p:nvPr/>
          </p:nvSpPr>
          <p:spPr>
            <a:xfrm rot="5400000">
              <a:off x="6490826" y="2081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8"/>
            <p:cNvSpPr/>
            <p:nvPr/>
          </p:nvSpPr>
          <p:spPr>
            <a:xfrm rot="5400000">
              <a:off x="63405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8"/>
            <p:cNvSpPr/>
            <p:nvPr/>
          </p:nvSpPr>
          <p:spPr>
            <a:xfrm rot="5400000">
              <a:off x="61899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8"/>
            <p:cNvSpPr/>
            <p:nvPr/>
          </p:nvSpPr>
          <p:spPr>
            <a:xfrm rot="5400000">
              <a:off x="67917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8"/>
            <p:cNvSpPr/>
            <p:nvPr/>
          </p:nvSpPr>
          <p:spPr>
            <a:xfrm rot="5400000">
              <a:off x="66411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8"/>
            <p:cNvSpPr/>
            <p:nvPr/>
          </p:nvSpPr>
          <p:spPr>
            <a:xfrm rot="5400000">
              <a:off x="6490839" y="1955786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8"/>
            <p:cNvSpPr/>
            <p:nvPr/>
          </p:nvSpPr>
          <p:spPr>
            <a:xfrm rot="5400000">
              <a:off x="63405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8"/>
            <p:cNvSpPr/>
            <p:nvPr/>
          </p:nvSpPr>
          <p:spPr>
            <a:xfrm rot="5400000">
              <a:off x="61899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8"/>
            <p:cNvSpPr/>
            <p:nvPr/>
          </p:nvSpPr>
          <p:spPr>
            <a:xfrm rot="5400000">
              <a:off x="67914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8"/>
            <p:cNvSpPr/>
            <p:nvPr/>
          </p:nvSpPr>
          <p:spPr>
            <a:xfrm rot="5400000">
              <a:off x="66408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8"/>
            <p:cNvSpPr/>
            <p:nvPr/>
          </p:nvSpPr>
          <p:spPr>
            <a:xfrm rot="5400000">
              <a:off x="6490514" y="18301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8"/>
            <p:cNvSpPr/>
            <p:nvPr/>
          </p:nvSpPr>
          <p:spPr>
            <a:xfrm rot="5400000">
              <a:off x="63402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8"/>
            <p:cNvSpPr/>
            <p:nvPr/>
          </p:nvSpPr>
          <p:spPr>
            <a:xfrm rot="5400000">
              <a:off x="61896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8"/>
            <p:cNvSpPr/>
            <p:nvPr/>
          </p:nvSpPr>
          <p:spPr>
            <a:xfrm rot="5400000">
              <a:off x="67917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8"/>
            <p:cNvSpPr/>
            <p:nvPr/>
          </p:nvSpPr>
          <p:spPr>
            <a:xfrm rot="5400000">
              <a:off x="66411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8"/>
            <p:cNvSpPr/>
            <p:nvPr/>
          </p:nvSpPr>
          <p:spPr>
            <a:xfrm rot="5400000">
              <a:off x="6490826" y="17045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8"/>
            <p:cNvSpPr/>
            <p:nvPr/>
          </p:nvSpPr>
          <p:spPr>
            <a:xfrm rot="5400000">
              <a:off x="63405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8"/>
            <p:cNvSpPr/>
            <p:nvPr/>
          </p:nvSpPr>
          <p:spPr>
            <a:xfrm rot="5400000">
              <a:off x="61899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8"/>
            <p:cNvSpPr/>
            <p:nvPr/>
          </p:nvSpPr>
          <p:spPr>
            <a:xfrm rot="5400000">
              <a:off x="67917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8"/>
            <p:cNvSpPr/>
            <p:nvPr/>
          </p:nvSpPr>
          <p:spPr>
            <a:xfrm rot="5400000">
              <a:off x="66411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8"/>
            <p:cNvSpPr/>
            <p:nvPr/>
          </p:nvSpPr>
          <p:spPr>
            <a:xfrm rot="5400000">
              <a:off x="6490826" y="15792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8"/>
            <p:cNvSpPr/>
            <p:nvPr/>
          </p:nvSpPr>
          <p:spPr>
            <a:xfrm rot="5400000">
              <a:off x="63405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8"/>
            <p:cNvSpPr/>
            <p:nvPr/>
          </p:nvSpPr>
          <p:spPr>
            <a:xfrm rot="5400000">
              <a:off x="61899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8"/>
            <p:cNvSpPr/>
            <p:nvPr/>
          </p:nvSpPr>
          <p:spPr>
            <a:xfrm rot="5400000">
              <a:off x="67917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8"/>
            <p:cNvSpPr/>
            <p:nvPr/>
          </p:nvSpPr>
          <p:spPr>
            <a:xfrm rot="5400000">
              <a:off x="66411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8"/>
            <p:cNvSpPr/>
            <p:nvPr/>
          </p:nvSpPr>
          <p:spPr>
            <a:xfrm rot="5400000">
              <a:off x="6490826" y="14533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8"/>
            <p:cNvSpPr/>
            <p:nvPr/>
          </p:nvSpPr>
          <p:spPr>
            <a:xfrm rot="5400000">
              <a:off x="63405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8"/>
            <p:cNvSpPr/>
            <p:nvPr/>
          </p:nvSpPr>
          <p:spPr>
            <a:xfrm rot="5400000">
              <a:off x="61899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8"/>
            <p:cNvSpPr/>
            <p:nvPr/>
          </p:nvSpPr>
          <p:spPr>
            <a:xfrm rot="5400000">
              <a:off x="67917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8"/>
            <p:cNvSpPr/>
            <p:nvPr/>
          </p:nvSpPr>
          <p:spPr>
            <a:xfrm rot="5400000">
              <a:off x="66411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8"/>
            <p:cNvSpPr/>
            <p:nvPr/>
          </p:nvSpPr>
          <p:spPr>
            <a:xfrm rot="5400000">
              <a:off x="6490826" y="1328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8"/>
            <p:cNvSpPr/>
            <p:nvPr/>
          </p:nvSpPr>
          <p:spPr>
            <a:xfrm rot="5400000">
              <a:off x="63405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8"/>
            <p:cNvSpPr/>
            <p:nvPr/>
          </p:nvSpPr>
          <p:spPr>
            <a:xfrm rot="5400000">
              <a:off x="61899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8"/>
            <p:cNvSpPr/>
            <p:nvPr/>
          </p:nvSpPr>
          <p:spPr>
            <a:xfrm rot="5400000">
              <a:off x="67914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8"/>
            <p:cNvSpPr/>
            <p:nvPr/>
          </p:nvSpPr>
          <p:spPr>
            <a:xfrm rot="5400000">
              <a:off x="66408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8"/>
            <p:cNvSpPr/>
            <p:nvPr/>
          </p:nvSpPr>
          <p:spPr>
            <a:xfrm rot="5400000">
              <a:off x="6490514" y="1202461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8"/>
            <p:cNvSpPr/>
            <p:nvPr/>
          </p:nvSpPr>
          <p:spPr>
            <a:xfrm rot="5400000">
              <a:off x="63402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8"/>
            <p:cNvSpPr/>
            <p:nvPr/>
          </p:nvSpPr>
          <p:spPr>
            <a:xfrm rot="5400000">
              <a:off x="61896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8"/>
            <p:cNvSpPr/>
            <p:nvPr/>
          </p:nvSpPr>
          <p:spPr>
            <a:xfrm rot="5400000">
              <a:off x="67917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8"/>
            <p:cNvSpPr/>
            <p:nvPr/>
          </p:nvSpPr>
          <p:spPr>
            <a:xfrm rot="5400000">
              <a:off x="66411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8"/>
            <p:cNvSpPr/>
            <p:nvPr/>
          </p:nvSpPr>
          <p:spPr>
            <a:xfrm rot="5400000">
              <a:off x="6490826" y="10909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8"/>
            <p:cNvSpPr/>
            <p:nvPr/>
          </p:nvSpPr>
          <p:spPr>
            <a:xfrm rot="5400000">
              <a:off x="63405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8"/>
            <p:cNvSpPr/>
            <p:nvPr/>
          </p:nvSpPr>
          <p:spPr>
            <a:xfrm rot="5400000">
              <a:off x="61899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8"/>
            <p:cNvSpPr/>
            <p:nvPr/>
          </p:nvSpPr>
          <p:spPr>
            <a:xfrm rot="5400000">
              <a:off x="67917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8"/>
            <p:cNvSpPr/>
            <p:nvPr/>
          </p:nvSpPr>
          <p:spPr>
            <a:xfrm rot="5400000">
              <a:off x="66411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8"/>
            <p:cNvSpPr/>
            <p:nvPr/>
          </p:nvSpPr>
          <p:spPr>
            <a:xfrm rot="5400000">
              <a:off x="6490839" y="965711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8"/>
            <p:cNvSpPr/>
            <p:nvPr/>
          </p:nvSpPr>
          <p:spPr>
            <a:xfrm rot="5400000">
              <a:off x="63405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8"/>
            <p:cNvSpPr/>
            <p:nvPr/>
          </p:nvSpPr>
          <p:spPr>
            <a:xfrm rot="5400000">
              <a:off x="61899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8"/>
            <p:cNvSpPr/>
            <p:nvPr/>
          </p:nvSpPr>
          <p:spPr>
            <a:xfrm rot="5400000">
              <a:off x="67914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8"/>
            <p:cNvSpPr/>
            <p:nvPr/>
          </p:nvSpPr>
          <p:spPr>
            <a:xfrm rot="5400000">
              <a:off x="66408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8"/>
            <p:cNvSpPr/>
            <p:nvPr/>
          </p:nvSpPr>
          <p:spPr>
            <a:xfrm rot="5400000">
              <a:off x="6490514" y="840111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8"/>
            <p:cNvSpPr/>
            <p:nvPr/>
          </p:nvSpPr>
          <p:spPr>
            <a:xfrm rot="5400000">
              <a:off x="63402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8"/>
            <p:cNvSpPr/>
            <p:nvPr/>
          </p:nvSpPr>
          <p:spPr>
            <a:xfrm rot="5400000">
              <a:off x="61896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8"/>
            <p:cNvSpPr/>
            <p:nvPr/>
          </p:nvSpPr>
          <p:spPr>
            <a:xfrm rot="5400000">
              <a:off x="67917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8"/>
            <p:cNvSpPr/>
            <p:nvPr/>
          </p:nvSpPr>
          <p:spPr>
            <a:xfrm rot="5400000">
              <a:off x="66411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8"/>
            <p:cNvSpPr/>
            <p:nvPr/>
          </p:nvSpPr>
          <p:spPr>
            <a:xfrm rot="5400000">
              <a:off x="6490826" y="7144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8"/>
            <p:cNvSpPr/>
            <p:nvPr/>
          </p:nvSpPr>
          <p:spPr>
            <a:xfrm rot="5400000">
              <a:off x="63405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8"/>
            <p:cNvSpPr/>
            <p:nvPr/>
          </p:nvSpPr>
          <p:spPr>
            <a:xfrm rot="5400000">
              <a:off x="61899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8"/>
            <p:cNvSpPr/>
            <p:nvPr/>
          </p:nvSpPr>
          <p:spPr>
            <a:xfrm rot="5400000">
              <a:off x="67917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8"/>
            <p:cNvSpPr/>
            <p:nvPr/>
          </p:nvSpPr>
          <p:spPr>
            <a:xfrm rot="5400000">
              <a:off x="66411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8"/>
            <p:cNvSpPr/>
            <p:nvPr/>
          </p:nvSpPr>
          <p:spPr>
            <a:xfrm rot="5400000">
              <a:off x="6490826" y="5891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8"/>
            <p:cNvSpPr/>
            <p:nvPr/>
          </p:nvSpPr>
          <p:spPr>
            <a:xfrm rot="5400000">
              <a:off x="63405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8"/>
            <p:cNvSpPr/>
            <p:nvPr/>
          </p:nvSpPr>
          <p:spPr>
            <a:xfrm rot="5400000">
              <a:off x="61899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8"/>
            <p:cNvSpPr/>
            <p:nvPr/>
          </p:nvSpPr>
          <p:spPr>
            <a:xfrm rot="5400000">
              <a:off x="67917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8"/>
            <p:cNvSpPr/>
            <p:nvPr/>
          </p:nvSpPr>
          <p:spPr>
            <a:xfrm rot="5400000">
              <a:off x="66411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8"/>
            <p:cNvSpPr/>
            <p:nvPr/>
          </p:nvSpPr>
          <p:spPr>
            <a:xfrm rot="5400000">
              <a:off x="6490826" y="4632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8"/>
            <p:cNvSpPr/>
            <p:nvPr/>
          </p:nvSpPr>
          <p:spPr>
            <a:xfrm rot="5400000">
              <a:off x="63405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8"/>
            <p:cNvSpPr/>
            <p:nvPr/>
          </p:nvSpPr>
          <p:spPr>
            <a:xfrm rot="5400000">
              <a:off x="61899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8"/>
            <p:cNvSpPr/>
            <p:nvPr/>
          </p:nvSpPr>
          <p:spPr>
            <a:xfrm rot="5400000">
              <a:off x="67917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8"/>
            <p:cNvSpPr/>
            <p:nvPr/>
          </p:nvSpPr>
          <p:spPr>
            <a:xfrm rot="5400000">
              <a:off x="66411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8"/>
            <p:cNvSpPr/>
            <p:nvPr/>
          </p:nvSpPr>
          <p:spPr>
            <a:xfrm rot="5400000">
              <a:off x="6490826" y="3379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8"/>
            <p:cNvSpPr/>
            <p:nvPr/>
          </p:nvSpPr>
          <p:spPr>
            <a:xfrm rot="5400000">
              <a:off x="63405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8"/>
            <p:cNvSpPr/>
            <p:nvPr/>
          </p:nvSpPr>
          <p:spPr>
            <a:xfrm rot="5400000">
              <a:off x="61899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8"/>
            <p:cNvSpPr/>
            <p:nvPr/>
          </p:nvSpPr>
          <p:spPr>
            <a:xfrm rot="5400000">
              <a:off x="67914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8"/>
            <p:cNvSpPr/>
            <p:nvPr/>
          </p:nvSpPr>
          <p:spPr>
            <a:xfrm rot="5400000">
              <a:off x="66408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8"/>
            <p:cNvSpPr/>
            <p:nvPr/>
          </p:nvSpPr>
          <p:spPr>
            <a:xfrm rot="5400000">
              <a:off x="6490514" y="2123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8"/>
            <p:cNvSpPr/>
            <p:nvPr/>
          </p:nvSpPr>
          <p:spPr>
            <a:xfrm rot="5400000">
              <a:off x="63402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8"/>
            <p:cNvSpPr/>
            <p:nvPr/>
          </p:nvSpPr>
          <p:spPr>
            <a:xfrm rot="5400000">
              <a:off x="61896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8"/>
            <p:cNvSpPr/>
            <p:nvPr/>
          </p:nvSpPr>
          <p:spPr>
            <a:xfrm rot="5400000">
              <a:off x="67917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8"/>
            <p:cNvSpPr/>
            <p:nvPr/>
          </p:nvSpPr>
          <p:spPr>
            <a:xfrm rot="5400000">
              <a:off x="66411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8"/>
            <p:cNvSpPr/>
            <p:nvPr/>
          </p:nvSpPr>
          <p:spPr>
            <a:xfrm rot="5400000">
              <a:off x="6490826" y="2834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8"/>
            <p:cNvSpPr/>
            <p:nvPr/>
          </p:nvSpPr>
          <p:spPr>
            <a:xfrm rot="5400000">
              <a:off x="63405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8"/>
            <p:cNvSpPr/>
            <p:nvPr/>
          </p:nvSpPr>
          <p:spPr>
            <a:xfrm rot="5400000">
              <a:off x="61899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8"/>
            <p:cNvSpPr/>
            <p:nvPr/>
          </p:nvSpPr>
          <p:spPr>
            <a:xfrm rot="5400000">
              <a:off x="67917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8"/>
            <p:cNvSpPr/>
            <p:nvPr/>
          </p:nvSpPr>
          <p:spPr>
            <a:xfrm rot="5400000">
              <a:off x="66411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8"/>
            <p:cNvSpPr/>
            <p:nvPr/>
          </p:nvSpPr>
          <p:spPr>
            <a:xfrm rot="5400000">
              <a:off x="6490839" y="2708786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8"/>
            <p:cNvSpPr/>
            <p:nvPr/>
          </p:nvSpPr>
          <p:spPr>
            <a:xfrm rot="5400000">
              <a:off x="63405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8"/>
            <p:cNvSpPr/>
            <p:nvPr/>
          </p:nvSpPr>
          <p:spPr>
            <a:xfrm rot="5400000">
              <a:off x="61899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8"/>
            <p:cNvSpPr/>
            <p:nvPr/>
          </p:nvSpPr>
          <p:spPr>
            <a:xfrm rot="5400000">
              <a:off x="67914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8"/>
            <p:cNvSpPr/>
            <p:nvPr/>
          </p:nvSpPr>
          <p:spPr>
            <a:xfrm rot="5400000">
              <a:off x="66408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8"/>
            <p:cNvSpPr/>
            <p:nvPr/>
          </p:nvSpPr>
          <p:spPr>
            <a:xfrm rot="5400000">
              <a:off x="6490514" y="25831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8"/>
            <p:cNvSpPr/>
            <p:nvPr/>
          </p:nvSpPr>
          <p:spPr>
            <a:xfrm rot="5400000">
              <a:off x="63402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8"/>
            <p:cNvSpPr/>
            <p:nvPr/>
          </p:nvSpPr>
          <p:spPr>
            <a:xfrm rot="5400000">
              <a:off x="61896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8"/>
            <p:cNvSpPr/>
            <p:nvPr/>
          </p:nvSpPr>
          <p:spPr>
            <a:xfrm rot="5400000">
              <a:off x="67917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8"/>
            <p:cNvSpPr/>
            <p:nvPr/>
          </p:nvSpPr>
          <p:spPr>
            <a:xfrm rot="5400000">
              <a:off x="66411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8"/>
            <p:cNvSpPr/>
            <p:nvPr/>
          </p:nvSpPr>
          <p:spPr>
            <a:xfrm rot="5400000">
              <a:off x="6490826" y="24575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8"/>
            <p:cNvSpPr/>
            <p:nvPr/>
          </p:nvSpPr>
          <p:spPr>
            <a:xfrm rot="5400000">
              <a:off x="63405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8"/>
            <p:cNvSpPr/>
            <p:nvPr/>
          </p:nvSpPr>
          <p:spPr>
            <a:xfrm rot="5400000">
              <a:off x="61899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8"/>
            <p:cNvSpPr/>
            <p:nvPr/>
          </p:nvSpPr>
          <p:spPr>
            <a:xfrm rot="5400000">
              <a:off x="67917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8"/>
            <p:cNvSpPr/>
            <p:nvPr/>
          </p:nvSpPr>
          <p:spPr>
            <a:xfrm rot="5400000">
              <a:off x="66411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8"/>
            <p:cNvSpPr/>
            <p:nvPr/>
          </p:nvSpPr>
          <p:spPr>
            <a:xfrm rot="5400000">
              <a:off x="6490826" y="23322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8"/>
            <p:cNvSpPr/>
            <p:nvPr/>
          </p:nvSpPr>
          <p:spPr>
            <a:xfrm rot="5400000">
              <a:off x="63405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8"/>
            <p:cNvSpPr/>
            <p:nvPr/>
          </p:nvSpPr>
          <p:spPr>
            <a:xfrm rot="5400000">
              <a:off x="61899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8"/>
            <p:cNvSpPr/>
            <p:nvPr/>
          </p:nvSpPr>
          <p:spPr>
            <a:xfrm rot="5400000">
              <a:off x="67917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8"/>
            <p:cNvSpPr/>
            <p:nvPr/>
          </p:nvSpPr>
          <p:spPr>
            <a:xfrm rot="5400000">
              <a:off x="66411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8"/>
            <p:cNvSpPr/>
            <p:nvPr/>
          </p:nvSpPr>
          <p:spPr>
            <a:xfrm rot="5400000">
              <a:off x="6490826" y="22063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8"/>
            <p:cNvSpPr/>
            <p:nvPr/>
          </p:nvSpPr>
          <p:spPr>
            <a:xfrm rot="5400000">
              <a:off x="63405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8"/>
            <p:cNvSpPr/>
            <p:nvPr/>
          </p:nvSpPr>
          <p:spPr>
            <a:xfrm rot="5400000">
              <a:off x="61899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4410975" y="1863701"/>
            <a:ext cx="4017300" cy="15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4378825" y="3864065"/>
            <a:ext cx="40173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6217049" y="-225424"/>
            <a:ext cx="877300" cy="917775"/>
            <a:chOff x="7791725" y="442275"/>
            <a:chExt cx="877300" cy="917775"/>
          </a:xfrm>
        </p:grpSpPr>
        <p:sp>
          <p:nvSpPr>
            <p:cNvPr id="76" name="Google Shape;76;p3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791725" y="9091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7680123" y="4574599"/>
            <a:ext cx="1646456" cy="754740"/>
            <a:chOff x="5071203" y="4398918"/>
            <a:chExt cx="1646456" cy="754740"/>
          </a:xfrm>
        </p:grpSpPr>
        <p:sp>
          <p:nvSpPr>
            <p:cNvPr id="79" name="Google Shape;79;p3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"/>
          <p:cNvSpPr/>
          <p:nvPr/>
        </p:nvSpPr>
        <p:spPr>
          <a:xfrm rot="-5400000">
            <a:off x="-215165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62" y="2148"/>
                </a:cubicBezTo>
                <a:cubicBezTo>
                  <a:pt x="1655" y="2148"/>
                  <a:pt x="2149" y="1679"/>
                  <a:pt x="2149" y="1087"/>
                </a:cubicBezTo>
                <a:cubicBezTo>
                  <a:pt x="2149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 rot="-5400000">
            <a:off x="-215165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94"/>
                  <a:pt x="1" y="1087"/>
                </a:cubicBezTo>
                <a:cubicBezTo>
                  <a:pt x="1" y="1679"/>
                  <a:pt x="495" y="2148"/>
                  <a:pt x="1087" y="2148"/>
                </a:cubicBezTo>
                <a:cubicBezTo>
                  <a:pt x="1680" y="2148"/>
                  <a:pt x="2149" y="1679"/>
                  <a:pt x="2149" y="1087"/>
                </a:cubicBezTo>
                <a:cubicBezTo>
                  <a:pt x="2149" y="494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 rot="-5400000">
            <a:off x="-215165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87" y="2148"/>
                </a:cubicBezTo>
                <a:cubicBezTo>
                  <a:pt x="1679" y="2148"/>
                  <a:pt x="2149" y="1679"/>
                  <a:pt x="2149" y="1087"/>
                </a:cubicBezTo>
                <a:cubicBezTo>
                  <a:pt x="2149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 rot="-5400000">
            <a:off x="-215165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679"/>
                  <a:pt x="470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 rot="-5400000">
            <a:off x="-215165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 rot="-5400000">
            <a:off x="-215165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94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 rot="-5400000">
            <a:off x="-215165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679"/>
                  <a:pt x="470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 rot="-5400000">
            <a:off x="-93915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8"/>
                  <a:pt x="1062" y="2148"/>
                </a:cubicBezTo>
                <a:cubicBezTo>
                  <a:pt x="1655" y="2148"/>
                  <a:pt x="2149" y="1655"/>
                  <a:pt x="2149" y="1062"/>
                </a:cubicBezTo>
                <a:cubicBezTo>
                  <a:pt x="2149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/>
          <p:nvPr/>
        </p:nvSpPr>
        <p:spPr>
          <a:xfrm rot="-5400000">
            <a:off x="-93915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94" y="2148"/>
                  <a:pt x="1087" y="2148"/>
                </a:cubicBezTo>
                <a:cubicBezTo>
                  <a:pt x="1679" y="2148"/>
                  <a:pt x="2149" y="1655"/>
                  <a:pt x="2149" y="1062"/>
                </a:cubicBezTo>
                <a:cubicBezTo>
                  <a:pt x="2149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"/>
          <p:cNvSpPr/>
          <p:nvPr/>
        </p:nvSpPr>
        <p:spPr>
          <a:xfrm rot="-5400000">
            <a:off x="-93915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62" y="2148"/>
                </a:cubicBezTo>
                <a:cubicBezTo>
                  <a:pt x="1655" y="2148"/>
                  <a:pt x="2148" y="1655"/>
                  <a:pt x="2148" y="1062"/>
                </a:cubicBezTo>
                <a:cubicBezTo>
                  <a:pt x="2148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"/>
          <p:cNvSpPr/>
          <p:nvPr/>
        </p:nvSpPr>
        <p:spPr>
          <a:xfrm rot="-5400000">
            <a:off x="-93915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70"/>
                  <a:pt x="0" y="1062"/>
                </a:cubicBezTo>
                <a:cubicBezTo>
                  <a:pt x="0" y="1655"/>
                  <a:pt x="470" y="2148"/>
                  <a:pt x="1087" y="2148"/>
                </a:cubicBezTo>
                <a:cubicBezTo>
                  <a:pt x="1679" y="2148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"/>
          <p:cNvSpPr/>
          <p:nvPr/>
        </p:nvSpPr>
        <p:spPr>
          <a:xfrm rot="-5400000">
            <a:off x="27042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70" y="2148"/>
                  <a:pt x="1062" y="2148"/>
                </a:cubicBezTo>
                <a:cubicBezTo>
                  <a:pt x="1655" y="2148"/>
                  <a:pt x="2149" y="1654"/>
                  <a:pt x="2149" y="1062"/>
                </a:cubicBezTo>
                <a:cubicBezTo>
                  <a:pt x="2149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"/>
          <p:cNvSpPr/>
          <p:nvPr/>
        </p:nvSpPr>
        <p:spPr>
          <a:xfrm rot="-5400000">
            <a:off x="27042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69"/>
                  <a:pt x="1" y="1062"/>
                </a:cubicBezTo>
                <a:cubicBezTo>
                  <a:pt x="1" y="1654"/>
                  <a:pt x="495" y="2148"/>
                  <a:pt x="1087" y="2148"/>
                </a:cubicBezTo>
                <a:cubicBezTo>
                  <a:pt x="1680" y="2148"/>
                  <a:pt x="2149" y="1654"/>
                  <a:pt x="2149" y="1062"/>
                </a:cubicBezTo>
                <a:cubicBezTo>
                  <a:pt x="2149" y="469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"/>
          <p:cNvSpPr/>
          <p:nvPr/>
        </p:nvSpPr>
        <p:spPr>
          <a:xfrm rot="-5400000">
            <a:off x="27042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94" y="2148"/>
                  <a:pt x="1087" y="2148"/>
                </a:cubicBezTo>
                <a:cubicBezTo>
                  <a:pt x="1679" y="2148"/>
                  <a:pt x="2149" y="1654"/>
                  <a:pt x="2149" y="1062"/>
                </a:cubicBezTo>
                <a:cubicBezTo>
                  <a:pt x="2149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"/>
          <p:cNvSpPr/>
          <p:nvPr/>
        </p:nvSpPr>
        <p:spPr>
          <a:xfrm rot="-5400000">
            <a:off x="27042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69"/>
                  <a:pt x="0" y="1062"/>
                </a:cubicBezTo>
                <a:cubicBezTo>
                  <a:pt x="0" y="1654"/>
                  <a:pt x="470" y="2148"/>
                  <a:pt x="1062" y="2148"/>
                </a:cubicBezTo>
                <a:cubicBezTo>
                  <a:pt x="1655" y="2148"/>
                  <a:pt x="2148" y="1654"/>
                  <a:pt x="2148" y="1062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"/>
          <p:cNvSpPr/>
          <p:nvPr/>
        </p:nvSpPr>
        <p:spPr>
          <a:xfrm rot="-5400000">
            <a:off x="27042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5" y="2148"/>
                  <a:pt x="2148" y="1654"/>
                  <a:pt x="2148" y="1062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"/>
          <p:cNvSpPr/>
          <p:nvPr/>
        </p:nvSpPr>
        <p:spPr>
          <a:xfrm rot="-5400000">
            <a:off x="27042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69"/>
                  <a:pt x="1" y="1062"/>
                </a:cubicBezTo>
                <a:cubicBezTo>
                  <a:pt x="1" y="1654"/>
                  <a:pt x="494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6"/>
          <p:cNvSpPr/>
          <p:nvPr/>
        </p:nvSpPr>
        <p:spPr>
          <a:xfrm rot="-5400000">
            <a:off x="27042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69"/>
                  <a:pt x="0" y="1062"/>
                </a:cubicBezTo>
                <a:cubicBezTo>
                  <a:pt x="0" y="1654"/>
                  <a:pt x="470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"/>
          <p:cNvSpPr/>
          <p:nvPr/>
        </p:nvSpPr>
        <p:spPr>
          <a:xfrm rot="-5400000">
            <a:off x="147986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62" y="2149"/>
                </a:cubicBezTo>
                <a:cubicBezTo>
                  <a:pt x="1655" y="2149"/>
                  <a:pt x="2149" y="1655"/>
                  <a:pt x="2149" y="1062"/>
                </a:cubicBezTo>
                <a:cubicBezTo>
                  <a:pt x="2149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"/>
          <p:cNvSpPr/>
          <p:nvPr/>
        </p:nvSpPr>
        <p:spPr>
          <a:xfrm rot="-5400000">
            <a:off x="147986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87" y="2149"/>
                </a:cubicBezTo>
                <a:cubicBezTo>
                  <a:pt x="1679" y="2149"/>
                  <a:pt x="2149" y="1655"/>
                  <a:pt x="2149" y="1062"/>
                </a:cubicBezTo>
                <a:cubicBezTo>
                  <a:pt x="2149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"/>
          <p:cNvSpPr/>
          <p:nvPr/>
        </p:nvSpPr>
        <p:spPr>
          <a:xfrm rot="-5400000">
            <a:off x="147986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9"/>
                  <a:pt x="1062" y="2149"/>
                </a:cubicBezTo>
                <a:cubicBezTo>
                  <a:pt x="1655" y="2149"/>
                  <a:pt x="2148" y="1655"/>
                  <a:pt x="2148" y="1062"/>
                </a:cubicBezTo>
                <a:cubicBezTo>
                  <a:pt x="2148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"/>
          <p:cNvSpPr/>
          <p:nvPr/>
        </p:nvSpPr>
        <p:spPr>
          <a:xfrm rot="-5400000">
            <a:off x="147986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70"/>
                  <a:pt x="0" y="1062"/>
                </a:cubicBezTo>
                <a:cubicBezTo>
                  <a:pt x="0" y="1655"/>
                  <a:pt x="470" y="2149"/>
                  <a:pt x="1087" y="2149"/>
                </a:cubicBezTo>
                <a:cubicBezTo>
                  <a:pt x="1679" y="2149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"/>
          <p:cNvSpPr/>
          <p:nvPr/>
        </p:nvSpPr>
        <p:spPr>
          <a:xfrm rot="-5400000">
            <a:off x="268942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70" y="2148"/>
                  <a:pt x="1062" y="2148"/>
                </a:cubicBezTo>
                <a:cubicBezTo>
                  <a:pt x="1655" y="2148"/>
                  <a:pt x="2149" y="1679"/>
                  <a:pt x="2149" y="1087"/>
                </a:cubicBezTo>
                <a:cubicBezTo>
                  <a:pt x="2149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/>
          <p:nvPr/>
        </p:nvSpPr>
        <p:spPr>
          <a:xfrm rot="-5400000">
            <a:off x="268942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69"/>
                  <a:pt x="1" y="1087"/>
                </a:cubicBezTo>
                <a:cubicBezTo>
                  <a:pt x="1" y="1679"/>
                  <a:pt x="495" y="2148"/>
                  <a:pt x="1087" y="2148"/>
                </a:cubicBezTo>
                <a:cubicBezTo>
                  <a:pt x="1680" y="2148"/>
                  <a:pt x="2149" y="1679"/>
                  <a:pt x="2149" y="1087"/>
                </a:cubicBezTo>
                <a:cubicBezTo>
                  <a:pt x="2149" y="469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 rot="-5400000">
            <a:off x="268942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9" y="1679"/>
                  <a:pt x="2149" y="1087"/>
                </a:cubicBezTo>
                <a:cubicBezTo>
                  <a:pt x="2149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 rot="-5400000">
            <a:off x="268942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69"/>
                  <a:pt x="0" y="1087"/>
                </a:cubicBezTo>
                <a:cubicBezTo>
                  <a:pt x="0" y="1679"/>
                  <a:pt x="470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"/>
          <p:cNvSpPr/>
          <p:nvPr/>
        </p:nvSpPr>
        <p:spPr>
          <a:xfrm rot="-5400000">
            <a:off x="268942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"/>
          <p:cNvSpPr/>
          <p:nvPr/>
        </p:nvSpPr>
        <p:spPr>
          <a:xfrm rot="-5400000">
            <a:off x="268942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69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"/>
          <p:cNvSpPr/>
          <p:nvPr/>
        </p:nvSpPr>
        <p:spPr>
          <a:xfrm rot="-5400000">
            <a:off x="268942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69"/>
                  <a:pt x="0" y="1087"/>
                </a:cubicBezTo>
                <a:cubicBezTo>
                  <a:pt x="0" y="1679"/>
                  <a:pt x="470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 rot="-5400000">
            <a:off x="389886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70" y="2149"/>
                  <a:pt x="1062" y="2149"/>
                </a:cubicBezTo>
                <a:cubicBezTo>
                  <a:pt x="1655" y="2149"/>
                  <a:pt x="2149" y="1680"/>
                  <a:pt x="2149" y="1087"/>
                </a:cubicBezTo>
                <a:cubicBezTo>
                  <a:pt x="2149" y="495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"/>
          <p:cNvSpPr/>
          <p:nvPr/>
        </p:nvSpPr>
        <p:spPr>
          <a:xfrm rot="-5400000">
            <a:off x="389886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94" y="2149"/>
                  <a:pt x="1087" y="2149"/>
                </a:cubicBezTo>
                <a:cubicBezTo>
                  <a:pt x="1679" y="2149"/>
                  <a:pt x="2149" y="1680"/>
                  <a:pt x="2149" y="1087"/>
                </a:cubicBezTo>
                <a:cubicBezTo>
                  <a:pt x="2149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"/>
          <p:cNvSpPr/>
          <p:nvPr/>
        </p:nvSpPr>
        <p:spPr>
          <a:xfrm rot="-5400000">
            <a:off x="389886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62" y="2149"/>
                </a:cubicBezTo>
                <a:cubicBezTo>
                  <a:pt x="1655" y="2149"/>
                  <a:pt x="2148" y="1680"/>
                  <a:pt x="2148" y="1087"/>
                </a:cubicBezTo>
                <a:cubicBezTo>
                  <a:pt x="2148" y="495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"/>
          <p:cNvSpPr/>
          <p:nvPr/>
        </p:nvSpPr>
        <p:spPr>
          <a:xfrm rot="-5400000">
            <a:off x="389886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95"/>
                  <a:pt x="0" y="1087"/>
                </a:cubicBezTo>
                <a:cubicBezTo>
                  <a:pt x="0" y="1680"/>
                  <a:pt x="470" y="2149"/>
                  <a:pt x="1087" y="2149"/>
                </a:cubicBezTo>
                <a:cubicBezTo>
                  <a:pt x="1679" y="2149"/>
                  <a:pt x="2148" y="1680"/>
                  <a:pt x="2148" y="1087"/>
                </a:cubicBezTo>
                <a:cubicBezTo>
                  <a:pt x="2148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"/>
          <p:cNvSpPr/>
          <p:nvPr/>
        </p:nvSpPr>
        <p:spPr>
          <a:xfrm rot="-5400000">
            <a:off x="512049" y="1298654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62" y="2346"/>
                </a:cubicBezTo>
                <a:cubicBezTo>
                  <a:pt x="1655" y="2346"/>
                  <a:pt x="2149" y="1852"/>
                  <a:pt x="2149" y="1259"/>
                </a:cubicBezTo>
                <a:cubicBezTo>
                  <a:pt x="2149" y="1235"/>
                  <a:pt x="2124" y="1210"/>
                  <a:pt x="2124" y="1161"/>
                </a:cubicBezTo>
                <a:cubicBezTo>
                  <a:pt x="2124" y="1136"/>
                  <a:pt x="2149" y="1111"/>
                  <a:pt x="2149" y="1087"/>
                </a:cubicBezTo>
                <a:cubicBezTo>
                  <a:pt x="2149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"/>
          <p:cNvSpPr/>
          <p:nvPr/>
        </p:nvSpPr>
        <p:spPr>
          <a:xfrm rot="-5400000">
            <a:off x="512049" y="1183148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5" y="0"/>
                  <a:pt x="1" y="494"/>
                  <a:pt x="1" y="1087"/>
                </a:cubicBezTo>
                <a:cubicBezTo>
                  <a:pt x="1" y="1111"/>
                  <a:pt x="25" y="1136"/>
                  <a:pt x="25" y="1161"/>
                </a:cubicBezTo>
                <a:cubicBezTo>
                  <a:pt x="25" y="1210"/>
                  <a:pt x="1" y="1235"/>
                  <a:pt x="1" y="1259"/>
                </a:cubicBezTo>
                <a:cubicBezTo>
                  <a:pt x="1" y="1852"/>
                  <a:pt x="495" y="2346"/>
                  <a:pt x="1087" y="2346"/>
                </a:cubicBezTo>
                <a:cubicBezTo>
                  <a:pt x="1680" y="2346"/>
                  <a:pt x="2149" y="1852"/>
                  <a:pt x="2149" y="1259"/>
                </a:cubicBezTo>
                <a:cubicBezTo>
                  <a:pt x="2149" y="1235"/>
                  <a:pt x="2149" y="1210"/>
                  <a:pt x="2149" y="1161"/>
                </a:cubicBezTo>
                <a:cubicBezTo>
                  <a:pt x="2149" y="1136"/>
                  <a:pt x="2149" y="1111"/>
                  <a:pt x="2149" y="1087"/>
                </a:cubicBezTo>
                <a:cubicBezTo>
                  <a:pt x="2149" y="494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"/>
          <p:cNvSpPr/>
          <p:nvPr/>
        </p:nvSpPr>
        <p:spPr>
          <a:xfrm rot="-5400000">
            <a:off x="512049" y="1067336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87" y="2346"/>
                </a:cubicBezTo>
                <a:cubicBezTo>
                  <a:pt x="1679" y="2346"/>
                  <a:pt x="2149" y="1852"/>
                  <a:pt x="2149" y="1259"/>
                </a:cubicBezTo>
                <a:cubicBezTo>
                  <a:pt x="2149" y="1235"/>
                  <a:pt x="2149" y="1210"/>
                  <a:pt x="2149" y="1161"/>
                </a:cubicBezTo>
                <a:cubicBezTo>
                  <a:pt x="2149" y="1136"/>
                  <a:pt x="2149" y="1111"/>
                  <a:pt x="2149" y="1087"/>
                </a:cubicBezTo>
                <a:cubicBezTo>
                  <a:pt x="2149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"/>
          <p:cNvSpPr/>
          <p:nvPr/>
        </p:nvSpPr>
        <p:spPr>
          <a:xfrm rot="-5400000">
            <a:off x="512049" y="951523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70" y="2346"/>
                  <a:pt x="1062" y="2346"/>
                </a:cubicBezTo>
                <a:cubicBezTo>
                  <a:pt x="1655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"/>
          <p:cNvSpPr/>
          <p:nvPr/>
        </p:nvSpPr>
        <p:spPr>
          <a:xfrm rot="-5400000">
            <a:off x="512049" y="835711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5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"/>
          <p:cNvSpPr/>
          <p:nvPr/>
        </p:nvSpPr>
        <p:spPr>
          <a:xfrm rot="-5400000">
            <a:off x="512049" y="720205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4" y="0"/>
                  <a:pt x="1" y="494"/>
                  <a:pt x="1" y="1087"/>
                </a:cubicBezTo>
                <a:cubicBezTo>
                  <a:pt x="1" y="1111"/>
                  <a:pt x="25" y="1136"/>
                  <a:pt x="25" y="1161"/>
                </a:cubicBezTo>
                <a:cubicBezTo>
                  <a:pt x="25" y="1210"/>
                  <a:pt x="1" y="1235"/>
                  <a:pt x="1" y="1259"/>
                </a:cubicBezTo>
                <a:cubicBezTo>
                  <a:pt x="1" y="1852"/>
                  <a:pt x="494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"/>
          <p:cNvSpPr/>
          <p:nvPr/>
        </p:nvSpPr>
        <p:spPr>
          <a:xfrm rot="-5400000">
            <a:off x="512049" y="604393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70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"/>
          <p:cNvSpPr/>
          <p:nvPr/>
        </p:nvSpPr>
        <p:spPr>
          <a:xfrm rot="-5400000">
            <a:off x="512196" y="-90016"/>
            <a:ext cx="26026" cy="28733"/>
          </a:xfrm>
          <a:custGeom>
            <a:avLst/>
            <a:gdLst/>
            <a:ahLst/>
            <a:cxnLst/>
            <a:rect l="l" t="t" r="r" b="b"/>
            <a:pathLst>
              <a:path w="2125" h="2346" extrusionOk="0">
                <a:moveTo>
                  <a:pt x="1063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63" y="2346"/>
                </a:cubicBezTo>
                <a:cubicBezTo>
                  <a:pt x="1655" y="2346"/>
                  <a:pt x="2124" y="1852"/>
                  <a:pt x="2124" y="1259"/>
                </a:cubicBezTo>
                <a:cubicBezTo>
                  <a:pt x="2124" y="1235"/>
                  <a:pt x="2124" y="1210"/>
                  <a:pt x="2124" y="1161"/>
                </a:cubicBezTo>
                <a:cubicBezTo>
                  <a:pt x="2124" y="1136"/>
                  <a:pt x="2124" y="1111"/>
                  <a:pt x="2124" y="1087"/>
                </a:cubicBezTo>
                <a:cubicBezTo>
                  <a:pt x="2124" y="494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"/>
          <p:cNvSpPr/>
          <p:nvPr/>
        </p:nvSpPr>
        <p:spPr>
          <a:xfrm rot="-5400000">
            <a:off x="512049" y="25637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48" y="1852"/>
                  <a:pt x="2148" y="1259"/>
                </a:cubicBezTo>
                <a:cubicBezTo>
                  <a:pt x="2148" y="1235"/>
                  <a:pt x="2123" y="1210"/>
                  <a:pt x="2123" y="1161"/>
                </a:cubicBezTo>
                <a:cubicBezTo>
                  <a:pt x="2123" y="1136"/>
                  <a:pt x="2148" y="1111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"/>
          <p:cNvSpPr/>
          <p:nvPr/>
        </p:nvSpPr>
        <p:spPr>
          <a:xfrm rot="-5400000">
            <a:off x="512049" y="141449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"/>
          <p:cNvSpPr/>
          <p:nvPr/>
        </p:nvSpPr>
        <p:spPr>
          <a:xfrm rot="-5400000">
            <a:off x="512049" y="257262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4" y="0"/>
                  <a:pt x="0" y="494"/>
                  <a:pt x="0" y="1087"/>
                </a:cubicBezTo>
                <a:cubicBezTo>
                  <a:pt x="0" y="1111"/>
                  <a:pt x="25" y="1136"/>
                  <a:pt x="25" y="1161"/>
                </a:cubicBezTo>
                <a:cubicBezTo>
                  <a:pt x="25" y="1210"/>
                  <a:pt x="0" y="1235"/>
                  <a:pt x="0" y="1259"/>
                </a:cubicBezTo>
                <a:cubicBezTo>
                  <a:pt x="0" y="1852"/>
                  <a:pt x="494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6"/>
          <p:cNvSpPr/>
          <p:nvPr/>
        </p:nvSpPr>
        <p:spPr>
          <a:xfrm rot="-5400000">
            <a:off x="512049" y="372768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23" y="1852"/>
                  <a:pt x="2123" y="1259"/>
                </a:cubicBezTo>
                <a:cubicBezTo>
                  <a:pt x="2123" y="1235"/>
                  <a:pt x="2123" y="1210"/>
                  <a:pt x="2123" y="1161"/>
                </a:cubicBezTo>
                <a:cubicBezTo>
                  <a:pt x="2123" y="1136"/>
                  <a:pt x="2123" y="1111"/>
                  <a:pt x="2123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 rot="-5400000">
            <a:off x="512049" y="488580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 rot="-5400000">
            <a:off x="390033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70" y="2149"/>
                  <a:pt x="1063" y="2149"/>
                </a:cubicBezTo>
                <a:cubicBezTo>
                  <a:pt x="1655" y="2149"/>
                  <a:pt x="2124" y="1680"/>
                  <a:pt x="2124" y="1087"/>
                </a:cubicBezTo>
                <a:cubicBezTo>
                  <a:pt x="2124" y="495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 rot="-5400000">
            <a:off x="389886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87" y="2149"/>
                </a:cubicBezTo>
                <a:cubicBezTo>
                  <a:pt x="1679" y="2149"/>
                  <a:pt x="2148" y="1680"/>
                  <a:pt x="2148" y="1087"/>
                </a:cubicBezTo>
                <a:cubicBezTo>
                  <a:pt x="2148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rot="-5400000">
            <a:off x="389886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62" y="2149"/>
                </a:cubicBezTo>
                <a:cubicBezTo>
                  <a:pt x="1654" y="2149"/>
                  <a:pt x="2148" y="1680"/>
                  <a:pt x="2148" y="1087"/>
                </a:cubicBezTo>
                <a:cubicBezTo>
                  <a:pt x="2148" y="495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 rot="-5400000">
            <a:off x="269089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70" y="2148"/>
                  <a:pt x="1063" y="2148"/>
                </a:cubicBezTo>
                <a:cubicBezTo>
                  <a:pt x="1655" y="2148"/>
                  <a:pt x="2124" y="1679"/>
                  <a:pt x="2124" y="1087"/>
                </a:cubicBezTo>
                <a:cubicBezTo>
                  <a:pt x="2124" y="469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 rot="-5400000">
            <a:off x="268942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 rot="-5400000">
            <a:off x="268942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 rot="-5400000">
            <a:off x="268942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69"/>
                  <a:pt x="0" y="1087"/>
                </a:cubicBezTo>
                <a:cubicBezTo>
                  <a:pt x="0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 rot="-5400000">
            <a:off x="268942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23" y="1679"/>
                  <a:pt x="2123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 rot="-5400000">
            <a:off x="268942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 rot="-5400000">
            <a:off x="148133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63" y="2149"/>
                </a:cubicBezTo>
                <a:cubicBezTo>
                  <a:pt x="1655" y="2149"/>
                  <a:pt x="2124" y="1655"/>
                  <a:pt x="2124" y="1062"/>
                </a:cubicBezTo>
                <a:cubicBezTo>
                  <a:pt x="2124" y="470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 rot="-5400000">
            <a:off x="146779" y="142735"/>
            <a:ext cx="28733" cy="26173"/>
          </a:xfrm>
          <a:custGeom>
            <a:avLst/>
            <a:gdLst/>
            <a:ahLst/>
            <a:cxnLst/>
            <a:rect l="l" t="t" r="r" b="b"/>
            <a:pathLst>
              <a:path w="2346" h="2137" extrusionOk="0">
                <a:moveTo>
                  <a:pt x="1173" y="1"/>
                </a:moveTo>
                <a:cubicBezTo>
                  <a:pt x="902" y="1"/>
                  <a:pt x="630" y="106"/>
                  <a:pt x="420" y="316"/>
                </a:cubicBezTo>
                <a:cubicBezTo>
                  <a:pt x="0" y="735"/>
                  <a:pt x="0" y="1402"/>
                  <a:pt x="420" y="1822"/>
                </a:cubicBezTo>
                <a:cubicBezTo>
                  <a:pt x="630" y="2031"/>
                  <a:pt x="902" y="2136"/>
                  <a:pt x="1173" y="2136"/>
                </a:cubicBezTo>
                <a:cubicBezTo>
                  <a:pt x="1445" y="2136"/>
                  <a:pt x="1716" y="2031"/>
                  <a:pt x="1926" y="1822"/>
                </a:cubicBezTo>
                <a:cubicBezTo>
                  <a:pt x="2346" y="1402"/>
                  <a:pt x="2346" y="735"/>
                  <a:pt x="1926" y="316"/>
                </a:cubicBezTo>
                <a:cubicBezTo>
                  <a:pt x="1716" y="106"/>
                  <a:pt x="1445" y="1"/>
                  <a:pt x="117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 rot="-5400000">
            <a:off x="148139" y="374127"/>
            <a:ext cx="26014" cy="26320"/>
          </a:xfrm>
          <a:custGeom>
            <a:avLst/>
            <a:gdLst/>
            <a:ahLst/>
            <a:cxnLst/>
            <a:rect l="l" t="t" r="r" b="b"/>
            <a:pathLst>
              <a:path w="2124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9"/>
                  <a:pt x="1062" y="2149"/>
                </a:cubicBezTo>
                <a:cubicBezTo>
                  <a:pt x="1654" y="2149"/>
                  <a:pt x="2123" y="1655"/>
                  <a:pt x="2123" y="1062"/>
                </a:cubicBezTo>
                <a:cubicBezTo>
                  <a:pt x="2123" y="470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 rot="-5400000">
            <a:off x="27189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70" y="2148"/>
                  <a:pt x="1063" y="2148"/>
                </a:cubicBezTo>
                <a:cubicBezTo>
                  <a:pt x="1655" y="2148"/>
                  <a:pt x="2124" y="1654"/>
                  <a:pt x="2124" y="1062"/>
                </a:cubicBezTo>
                <a:cubicBezTo>
                  <a:pt x="2124" y="469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 rot="-5400000">
            <a:off x="27042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 rot="-5400000">
            <a:off x="27042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 rot="-5400000">
            <a:off x="27042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69"/>
                  <a:pt x="0" y="1062"/>
                </a:cubicBezTo>
                <a:cubicBezTo>
                  <a:pt x="0" y="1654"/>
                  <a:pt x="494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 rot="-5400000">
            <a:off x="27042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 rot="-5400000">
            <a:off x="27042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 rot="-5400000">
            <a:off x="-93768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8"/>
                  <a:pt x="1063" y="2148"/>
                </a:cubicBezTo>
                <a:cubicBezTo>
                  <a:pt x="1655" y="2148"/>
                  <a:pt x="2124" y="1655"/>
                  <a:pt x="2124" y="1062"/>
                </a:cubicBezTo>
                <a:cubicBezTo>
                  <a:pt x="2124" y="470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 rot="-5400000">
            <a:off x="-93915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87" y="2148"/>
                </a:cubicBezTo>
                <a:cubicBezTo>
                  <a:pt x="1679" y="2148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 rot="-5400000">
            <a:off x="-93762" y="374127"/>
            <a:ext cx="26014" cy="26320"/>
          </a:xfrm>
          <a:custGeom>
            <a:avLst/>
            <a:gdLst/>
            <a:ahLst/>
            <a:cxnLst/>
            <a:rect l="l" t="t" r="r" b="b"/>
            <a:pathLst>
              <a:path w="2124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62" y="2148"/>
                </a:cubicBezTo>
                <a:cubicBezTo>
                  <a:pt x="1654" y="2148"/>
                  <a:pt x="2123" y="1655"/>
                  <a:pt x="2123" y="1062"/>
                </a:cubicBezTo>
                <a:cubicBezTo>
                  <a:pt x="2123" y="470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 rot="-5400000">
            <a:off x="-215018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63" y="2148"/>
                </a:cubicBezTo>
                <a:cubicBezTo>
                  <a:pt x="1655" y="2148"/>
                  <a:pt x="2124" y="1679"/>
                  <a:pt x="2124" y="1087"/>
                </a:cubicBezTo>
                <a:cubicBezTo>
                  <a:pt x="2124" y="494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 rot="-5400000">
            <a:off x="-215165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 rot="-5400000">
            <a:off x="-215165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 rot="-5400000">
            <a:off x="-215165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94"/>
                  <a:pt x="0" y="1087"/>
                </a:cubicBezTo>
                <a:cubicBezTo>
                  <a:pt x="0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 rot="-5400000">
            <a:off x="-215165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23" y="1679"/>
                  <a:pt x="2123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 rot="-5400000">
            <a:off x="-215165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6"/>
          <p:cNvGrpSpPr/>
          <p:nvPr/>
        </p:nvGrpSpPr>
        <p:grpSpPr>
          <a:xfrm>
            <a:off x="8105575" y="162299"/>
            <a:ext cx="893400" cy="885575"/>
            <a:chOff x="7775625" y="442275"/>
            <a:chExt cx="893400" cy="885575"/>
          </a:xfrm>
        </p:grpSpPr>
        <p:sp>
          <p:nvSpPr>
            <p:cNvPr id="457" name="Google Shape;457;p6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7775625" y="8769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6"/>
          <p:cNvSpPr/>
          <p:nvPr/>
        </p:nvSpPr>
        <p:spPr>
          <a:xfrm>
            <a:off x="-554754" y="4349180"/>
            <a:ext cx="1378500" cy="13785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6"/>
          <p:cNvGrpSpPr/>
          <p:nvPr/>
        </p:nvGrpSpPr>
        <p:grpSpPr>
          <a:xfrm>
            <a:off x="6116600" y="4702422"/>
            <a:ext cx="1969923" cy="402450"/>
            <a:chOff x="6116600" y="4702422"/>
            <a:chExt cx="1969923" cy="402450"/>
          </a:xfrm>
        </p:grpSpPr>
        <p:sp>
          <p:nvSpPr>
            <p:cNvPr id="461" name="Google Shape;461;p6"/>
            <p:cNvSpPr/>
            <p:nvPr/>
          </p:nvSpPr>
          <p:spPr>
            <a:xfrm rot="-5400000">
              <a:off x="61166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 rot="-5400000">
              <a:off x="62672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-5400000">
              <a:off x="6417500" y="4702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-5400000">
              <a:off x="65678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-5400000">
              <a:off x="67184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-5400000">
              <a:off x="6868688" y="47021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-5400000">
              <a:off x="7018975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-5400000">
              <a:off x="61166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-5400000">
              <a:off x="62672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-5400000">
              <a:off x="6417513" y="4827410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-5400000">
              <a:off x="65678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-5400000">
              <a:off x="67184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-5400000">
              <a:off x="6868700" y="4827397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-5400000">
              <a:off x="7018988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-5400000">
              <a:off x="61162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rot="-5400000">
              <a:off x="62668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rot="-5400000">
              <a:off x="6417188" y="4953010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rot="-5400000">
              <a:off x="65674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rot="-5400000">
              <a:off x="67180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rot="-5400000">
              <a:off x="6868375" y="4952997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rot="-5400000">
              <a:off x="7018663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rot="-5400000">
              <a:off x="61166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rot="-5400000">
              <a:off x="62672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rot="-5400000">
              <a:off x="6417500" y="50786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rot="-5400000">
              <a:off x="65678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rot="-5400000">
              <a:off x="67184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rot="-5400000">
              <a:off x="6868688" y="50786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-5400000">
              <a:off x="7018975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 rot="-5400000">
              <a:off x="71581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 rot="-5400000">
              <a:off x="73087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rot="-5400000">
              <a:off x="7459098" y="4702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 rot="-5400000">
              <a:off x="76093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 rot="-5400000">
              <a:off x="77599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-5400000">
              <a:off x="7910285" y="47021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rot="-5400000">
              <a:off x="8060573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rot="-5400000">
              <a:off x="71582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rot="-5400000">
              <a:off x="73088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rot="-5400000">
              <a:off x="7459110" y="4827410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rot="-5400000">
              <a:off x="76094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rot="-5400000">
              <a:off x="77600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rot="-5400000">
              <a:off x="7910298" y="4827397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rot="-5400000">
              <a:off x="8060585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rot="-5400000">
              <a:off x="71578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rot="-5400000">
              <a:off x="73084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-5400000">
              <a:off x="7458785" y="4953010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-5400000">
              <a:off x="76090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-5400000">
              <a:off x="77596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-5400000">
              <a:off x="7909973" y="4952997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-5400000">
              <a:off x="8060260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-5400000">
              <a:off x="71581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-5400000">
              <a:off x="73087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-5400000">
              <a:off x="7459098" y="50786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-5400000">
              <a:off x="76093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-5400000">
              <a:off x="77599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-5400000">
              <a:off x="7910285" y="50786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-5400000">
              <a:off x="8060573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"/>
          <p:cNvSpPr txBox="1">
            <a:spLocks noGrp="1"/>
          </p:cNvSpPr>
          <p:nvPr>
            <p:ph type="title"/>
          </p:nvPr>
        </p:nvSpPr>
        <p:spPr>
          <a:xfrm>
            <a:off x="1388100" y="1240500"/>
            <a:ext cx="6367800" cy="26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3" name="Google Shape;583;p8"/>
          <p:cNvSpPr/>
          <p:nvPr/>
        </p:nvSpPr>
        <p:spPr>
          <a:xfrm flipH="1">
            <a:off x="-642381" y="-783095"/>
            <a:ext cx="2532900" cy="25329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8"/>
          <p:cNvGrpSpPr/>
          <p:nvPr/>
        </p:nvGrpSpPr>
        <p:grpSpPr>
          <a:xfrm>
            <a:off x="517600" y="3459057"/>
            <a:ext cx="1308553" cy="1344986"/>
            <a:chOff x="7920525" y="305450"/>
            <a:chExt cx="861400" cy="885325"/>
          </a:xfrm>
        </p:grpSpPr>
        <p:sp>
          <p:nvSpPr>
            <p:cNvPr id="585" name="Google Shape;585;p8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8"/>
          <p:cNvGrpSpPr/>
          <p:nvPr/>
        </p:nvGrpSpPr>
        <p:grpSpPr>
          <a:xfrm>
            <a:off x="7580505" y="4469958"/>
            <a:ext cx="1646456" cy="754740"/>
            <a:chOff x="5071203" y="4398918"/>
            <a:chExt cx="1646456" cy="754740"/>
          </a:xfrm>
        </p:grpSpPr>
        <p:sp>
          <p:nvSpPr>
            <p:cNvPr id="588" name="Google Shape;588;p8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8"/>
          <p:cNvSpPr/>
          <p:nvPr/>
        </p:nvSpPr>
        <p:spPr>
          <a:xfrm>
            <a:off x="7319170" y="4212034"/>
            <a:ext cx="552000" cy="552000"/>
          </a:xfrm>
          <a:prstGeom prst="mathPlus">
            <a:avLst>
              <a:gd name="adj1" fmla="val 172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"/>
          <p:cNvSpPr/>
          <p:nvPr/>
        </p:nvSpPr>
        <p:spPr>
          <a:xfrm flipH="1">
            <a:off x="713089" y="938675"/>
            <a:ext cx="754800" cy="754800"/>
          </a:xfrm>
          <a:prstGeom prst="mathPlus">
            <a:avLst>
              <a:gd name="adj1" fmla="val 172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8"/>
          <p:cNvGrpSpPr/>
          <p:nvPr/>
        </p:nvGrpSpPr>
        <p:grpSpPr>
          <a:xfrm flipH="1">
            <a:off x="1557837" y="-68427"/>
            <a:ext cx="1894950" cy="928325"/>
            <a:chOff x="2658576" y="-68427"/>
            <a:chExt cx="1894950" cy="928325"/>
          </a:xfrm>
        </p:grpSpPr>
        <p:sp>
          <p:nvSpPr>
            <p:cNvPr id="675" name="Google Shape;675;p8"/>
            <p:cNvSpPr/>
            <p:nvPr/>
          </p:nvSpPr>
          <p:spPr>
            <a:xfrm>
              <a:off x="4527576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527576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27576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527576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527576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4527576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4527576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402301" y="-68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402301" y="82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4402301" y="232173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4402301" y="3827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4402301" y="5333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4402301" y="6833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4402301" y="833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4276376" y="-68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4276376" y="82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4276376" y="232173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4276376" y="3827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4276376" y="5333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4276376" y="6833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4276376" y="833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151076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151076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151076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4151076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4151076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151076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151076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025776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025776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4025776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4025776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4025776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4025776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4025776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899876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3899876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3899876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3899876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3899876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3899876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899876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3774576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3774576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3774576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3774576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3774576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3774576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3774576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3648651" y="-68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3648651" y="82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3648651" y="232173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3648651" y="3827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3648651" y="5333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3648651" y="6833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3648651" y="833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537501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3537501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537501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3537501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3537501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3537501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537501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412226" y="-68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412226" y="82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412226" y="232173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412226" y="3827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412226" y="5333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3412226" y="6833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412226" y="833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286301" y="-68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3286301" y="82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3286301" y="232173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3286301" y="3827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3286301" y="5333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3286301" y="6833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3286301" y="833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3161001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3161001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3161001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3161001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3161001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3161001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3161001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3035701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3035701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3035701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3035701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3035701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3035701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3035701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909801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2909801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2909801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2909801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909801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909801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2909801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2784501" y="-68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784501" y="82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2784501" y="2321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2784501" y="3827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2784501" y="533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784501" y="6833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784501" y="833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658576" y="-68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2658576" y="82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2658576" y="232173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2658576" y="3827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2658576" y="5333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2658576" y="6833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2658576" y="833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8"/>
          <p:cNvGrpSpPr/>
          <p:nvPr/>
        </p:nvGrpSpPr>
        <p:grpSpPr>
          <a:xfrm flipH="1">
            <a:off x="8137844" y="-464027"/>
            <a:ext cx="904875" cy="928325"/>
            <a:chOff x="4059176" y="156948"/>
            <a:chExt cx="904875" cy="928325"/>
          </a:xfrm>
        </p:grpSpPr>
        <p:sp>
          <p:nvSpPr>
            <p:cNvPr id="788" name="Google Shape;788;p8"/>
            <p:cNvSpPr/>
            <p:nvPr/>
          </p:nvSpPr>
          <p:spPr>
            <a:xfrm>
              <a:off x="4938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4938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4938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38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4938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4938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4938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4812826" y="156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4812826" y="3075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4812826" y="457548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4812826" y="6081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4812826" y="758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812826" y="908723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4812826" y="105932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4686901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4686901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4686901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4686901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4686901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686901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4686901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45616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45616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45616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45616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45616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45616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45616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44363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44363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44363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44363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44363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44363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44363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43104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43104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43104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43104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43104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43104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3104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185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185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185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85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4185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4185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4185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4059176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4059176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4059176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4059176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4059176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4059176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4059176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"/>
          <p:cNvSpPr txBox="1">
            <a:spLocks noGrp="1"/>
          </p:cNvSpPr>
          <p:nvPr>
            <p:ph type="subTitle" idx="1"/>
          </p:nvPr>
        </p:nvSpPr>
        <p:spPr>
          <a:xfrm>
            <a:off x="2279700" y="2395375"/>
            <a:ext cx="45846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6" name="Google Shape;846;p9"/>
          <p:cNvSpPr txBox="1">
            <a:spLocks noGrp="1"/>
          </p:cNvSpPr>
          <p:nvPr>
            <p:ph type="title"/>
          </p:nvPr>
        </p:nvSpPr>
        <p:spPr>
          <a:xfrm>
            <a:off x="2279700" y="1557125"/>
            <a:ext cx="4584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9"/>
          <p:cNvGrpSpPr/>
          <p:nvPr/>
        </p:nvGrpSpPr>
        <p:grpSpPr>
          <a:xfrm>
            <a:off x="5556326" y="-696707"/>
            <a:ext cx="4162543" cy="2532900"/>
            <a:chOff x="5556326" y="-696707"/>
            <a:chExt cx="4162543" cy="2532900"/>
          </a:xfrm>
        </p:grpSpPr>
        <p:sp>
          <p:nvSpPr>
            <p:cNvPr id="848" name="Google Shape;848;p9"/>
            <p:cNvSpPr/>
            <p:nvPr/>
          </p:nvSpPr>
          <p:spPr>
            <a:xfrm>
              <a:off x="7185969" y="-696707"/>
              <a:ext cx="2532900" cy="2532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7640075" y="995000"/>
              <a:ext cx="754800" cy="7548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0" name="Google Shape;850;p9"/>
            <p:cNvGrpSpPr/>
            <p:nvPr/>
          </p:nvGrpSpPr>
          <p:grpSpPr>
            <a:xfrm>
              <a:off x="5556326" y="-68427"/>
              <a:ext cx="1894950" cy="928325"/>
              <a:chOff x="2658576" y="-68427"/>
              <a:chExt cx="1894950" cy="928325"/>
            </a:xfrm>
          </p:grpSpPr>
          <p:sp>
            <p:nvSpPr>
              <p:cNvPr id="851" name="Google Shape;851;p9"/>
              <p:cNvSpPr/>
              <p:nvPr/>
            </p:nvSpPr>
            <p:spPr>
              <a:xfrm>
                <a:off x="45275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45275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9"/>
              <p:cNvSpPr/>
              <p:nvPr/>
            </p:nvSpPr>
            <p:spPr>
              <a:xfrm>
                <a:off x="45275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45275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45275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45275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45275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4402301" y="-68427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4402301" y="821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4402301" y="232173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4402301" y="3827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4402301" y="5333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4402301" y="683348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4402301" y="833948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4276376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4276376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4276376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4276376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4276376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4276376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4276376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41510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41510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41510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41510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41510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41510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41510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40257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40257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40257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40257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40257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40257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40257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38998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38998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38998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38998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38998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38998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38998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37745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37745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37745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37745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9"/>
              <p:cNvSpPr/>
              <p:nvPr/>
            </p:nvSpPr>
            <p:spPr>
              <a:xfrm>
                <a:off x="37745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9"/>
              <p:cNvSpPr/>
              <p:nvPr/>
            </p:nvSpPr>
            <p:spPr>
              <a:xfrm>
                <a:off x="37745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37745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3648651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9"/>
              <p:cNvSpPr/>
              <p:nvPr/>
            </p:nvSpPr>
            <p:spPr>
              <a:xfrm>
                <a:off x="3648651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3648651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3648651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3648651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3648651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3648651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35375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35375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35375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35375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35375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35375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35375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3412226" y="-68427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3412226" y="821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3412226" y="232173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3412226" y="3827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3412226" y="5333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3412226" y="683348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3412226" y="833948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3286301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3286301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3286301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3286301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3286301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3286301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3286301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31610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31610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31610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31610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31610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31610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31610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30357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30357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30357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30357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30357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30357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30357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9"/>
              <p:cNvSpPr/>
              <p:nvPr/>
            </p:nvSpPr>
            <p:spPr>
              <a:xfrm>
                <a:off x="29098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29098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29098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29098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29098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29098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29098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9"/>
              <p:cNvSpPr/>
              <p:nvPr/>
            </p:nvSpPr>
            <p:spPr>
              <a:xfrm>
                <a:off x="27845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9"/>
              <p:cNvSpPr/>
              <p:nvPr/>
            </p:nvSpPr>
            <p:spPr>
              <a:xfrm>
                <a:off x="27845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27845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27845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9"/>
              <p:cNvSpPr/>
              <p:nvPr/>
            </p:nvSpPr>
            <p:spPr>
              <a:xfrm>
                <a:off x="27845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>
                <a:off x="27845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9"/>
              <p:cNvSpPr/>
              <p:nvPr/>
            </p:nvSpPr>
            <p:spPr>
              <a:xfrm>
                <a:off x="27845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9"/>
              <p:cNvSpPr/>
              <p:nvPr/>
            </p:nvSpPr>
            <p:spPr>
              <a:xfrm>
                <a:off x="2658576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9"/>
              <p:cNvSpPr/>
              <p:nvPr/>
            </p:nvSpPr>
            <p:spPr>
              <a:xfrm>
                <a:off x="2658576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>
                <a:off x="2658576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>
                <a:off x="2658576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2658576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2658576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2658576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9"/>
          <p:cNvGrpSpPr/>
          <p:nvPr/>
        </p:nvGrpSpPr>
        <p:grpSpPr>
          <a:xfrm flipH="1">
            <a:off x="7451269" y="3813195"/>
            <a:ext cx="1429321" cy="1469108"/>
            <a:chOff x="7920525" y="305450"/>
            <a:chExt cx="861400" cy="885325"/>
          </a:xfrm>
        </p:grpSpPr>
        <p:sp>
          <p:nvSpPr>
            <p:cNvPr id="964" name="Google Shape;964;p9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-73496" y="4212034"/>
            <a:ext cx="1907790" cy="1012663"/>
            <a:chOff x="-73496" y="4212034"/>
            <a:chExt cx="1907790" cy="1012663"/>
          </a:xfrm>
        </p:grpSpPr>
        <p:grpSp>
          <p:nvGrpSpPr>
            <p:cNvPr id="967" name="Google Shape;967;p9"/>
            <p:cNvGrpSpPr/>
            <p:nvPr/>
          </p:nvGrpSpPr>
          <p:grpSpPr>
            <a:xfrm flipH="1">
              <a:off x="-73496" y="4469958"/>
              <a:ext cx="1646456" cy="754740"/>
              <a:chOff x="5071203" y="4398918"/>
              <a:chExt cx="1646456" cy="754740"/>
            </a:xfrm>
          </p:grpSpPr>
          <p:sp>
            <p:nvSpPr>
              <p:cNvPr id="968" name="Google Shape;968;p9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9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9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9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9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9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9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9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9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9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9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9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9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9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9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9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9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9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9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9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9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9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9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9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9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9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9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9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9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9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9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9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9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9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9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9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9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9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9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9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9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9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9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9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9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9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9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9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9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9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9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9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9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9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9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9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9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9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9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9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9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9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9"/>
            <p:cNvSpPr/>
            <p:nvPr/>
          </p:nvSpPr>
          <p:spPr>
            <a:xfrm flipH="1">
              <a:off x="1282294" y="4212034"/>
              <a:ext cx="552000" cy="5520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9"/>
          <p:cNvGrpSpPr/>
          <p:nvPr/>
        </p:nvGrpSpPr>
        <p:grpSpPr>
          <a:xfrm>
            <a:off x="-328756" y="-101802"/>
            <a:ext cx="904875" cy="928325"/>
            <a:chOff x="4059176" y="156948"/>
            <a:chExt cx="904875" cy="928325"/>
          </a:xfrm>
        </p:grpSpPr>
        <p:sp>
          <p:nvSpPr>
            <p:cNvPr id="1054" name="Google Shape;1054;p9"/>
            <p:cNvSpPr/>
            <p:nvPr/>
          </p:nvSpPr>
          <p:spPr>
            <a:xfrm>
              <a:off x="4938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4938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938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4938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4938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4938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4938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4812826" y="156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4812826" y="3075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4812826" y="457548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4812826" y="6081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4812826" y="758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4812826" y="908723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4812826" y="105932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4686901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686901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686901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686901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686901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686901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686901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45616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45616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5616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5616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5616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5616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5616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4363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4363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4363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4363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4363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4363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4363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3104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3104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3104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3104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3104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3104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3104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185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185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185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185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185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185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185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059176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59176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059176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059176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059176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059176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059176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"/>
          <p:cNvSpPr txBox="1">
            <a:spLocks noGrp="1"/>
          </p:cNvSpPr>
          <p:nvPr>
            <p:ph type="subTitle" idx="1"/>
          </p:nvPr>
        </p:nvSpPr>
        <p:spPr>
          <a:xfrm>
            <a:off x="7131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0" name="Google Shape;1470;p13"/>
          <p:cNvSpPr txBox="1">
            <a:spLocks noGrp="1"/>
          </p:cNvSpPr>
          <p:nvPr>
            <p:ph type="subTitle" idx="2"/>
          </p:nvPr>
        </p:nvSpPr>
        <p:spPr>
          <a:xfrm>
            <a:off x="7131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3"/>
          <p:cNvSpPr txBox="1">
            <a:spLocks noGrp="1"/>
          </p:cNvSpPr>
          <p:nvPr>
            <p:ph type="subTitle" idx="3"/>
          </p:nvPr>
        </p:nvSpPr>
        <p:spPr>
          <a:xfrm>
            <a:off x="33984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2" name="Google Shape;1472;p13"/>
          <p:cNvSpPr txBox="1">
            <a:spLocks noGrp="1"/>
          </p:cNvSpPr>
          <p:nvPr>
            <p:ph type="subTitle" idx="4"/>
          </p:nvPr>
        </p:nvSpPr>
        <p:spPr>
          <a:xfrm>
            <a:off x="33984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13"/>
          <p:cNvSpPr txBox="1">
            <a:spLocks noGrp="1"/>
          </p:cNvSpPr>
          <p:nvPr>
            <p:ph type="subTitle" idx="5"/>
          </p:nvPr>
        </p:nvSpPr>
        <p:spPr>
          <a:xfrm>
            <a:off x="60837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6"/>
          </p:nvPr>
        </p:nvSpPr>
        <p:spPr>
          <a:xfrm>
            <a:off x="60837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27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6" name="Google Shape;1476;p13"/>
          <p:cNvSpPr txBox="1">
            <a:spLocks noGrp="1"/>
          </p:cNvSpPr>
          <p:nvPr>
            <p:ph type="title" idx="8" hasCustomPrompt="1"/>
          </p:nvPr>
        </p:nvSpPr>
        <p:spPr>
          <a:xfrm>
            <a:off x="41580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9" hasCustomPrompt="1"/>
          </p:nvPr>
        </p:nvSpPr>
        <p:spPr>
          <a:xfrm>
            <a:off x="68433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3"/>
          </p:nvPr>
        </p:nvSpPr>
        <p:spPr>
          <a:xfrm>
            <a:off x="7131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subTitle" idx="14"/>
          </p:nvPr>
        </p:nvSpPr>
        <p:spPr>
          <a:xfrm>
            <a:off x="7131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13"/>
          <p:cNvSpPr txBox="1">
            <a:spLocks noGrp="1"/>
          </p:cNvSpPr>
          <p:nvPr>
            <p:ph type="subTitle" idx="15"/>
          </p:nvPr>
        </p:nvSpPr>
        <p:spPr>
          <a:xfrm>
            <a:off x="33984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16"/>
          </p:nvPr>
        </p:nvSpPr>
        <p:spPr>
          <a:xfrm>
            <a:off x="33984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subTitle" idx="17"/>
          </p:nvPr>
        </p:nvSpPr>
        <p:spPr>
          <a:xfrm>
            <a:off x="60837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3" name="Google Shape;1483;p13"/>
          <p:cNvSpPr txBox="1">
            <a:spLocks noGrp="1"/>
          </p:cNvSpPr>
          <p:nvPr>
            <p:ph type="subTitle" idx="18"/>
          </p:nvPr>
        </p:nvSpPr>
        <p:spPr>
          <a:xfrm>
            <a:off x="60837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title" idx="19" hasCustomPrompt="1"/>
          </p:nvPr>
        </p:nvSpPr>
        <p:spPr>
          <a:xfrm>
            <a:off x="14727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20" hasCustomPrompt="1"/>
          </p:nvPr>
        </p:nvSpPr>
        <p:spPr>
          <a:xfrm>
            <a:off x="41580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21" hasCustomPrompt="1"/>
          </p:nvPr>
        </p:nvSpPr>
        <p:spPr>
          <a:xfrm>
            <a:off x="68433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1487" name="Google Shape;1487;p13"/>
          <p:cNvGrpSpPr/>
          <p:nvPr/>
        </p:nvGrpSpPr>
        <p:grpSpPr>
          <a:xfrm>
            <a:off x="8105575" y="162299"/>
            <a:ext cx="893400" cy="885575"/>
            <a:chOff x="7775625" y="442275"/>
            <a:chExt cx="893400" cy="885575"/>
          </a:xfrm>
        </p:grpSpPr>
        <p:sp>
          <p:nvSpPr>
            <p:cNvPr id="1488" name="Google Shape;1488;p13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7775625" y="8769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13"/>
          <p:cNvGrpSpPr/>
          <p:nvPr/>
        </p:nvGrpSpPr>
        <p:grpSpPr>
          <a:xfrm>
            <a:off x="8688049" y="3145513"/>
            <a:ext cx="904875" cy="928325"/>
            <a:chOff x="1054075" y="2178525"/>
            <a:chExt cx="904875" cy="928325"/>
          </a:xfrm>
        </p:grpSpPr>
        <p:sp>
          <p:nvSpPr>
            <p:cNvPr id="1491" name="Google Shape;1491;p13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13"/>
          <p:cNvGrpSpPr/>
          <p:nvPr/>
        </p:nvGrpSpPr>
        <p:grpSpPr>
          <a:xfrm>
            <a:off x="-514979" y="4342680"/>
            <a:ext cx="1665379" cy="1378500"/>
            <a:chOff x="-514979" y="4342680"/>
            <a:chExt cx="1665379" cy="1378500"/>
          </a:xfrm>
        </p:grpSpPr>
        <p:sp>
          <p:nvSpPr>
            <p:cNvPr id="1548" name="Google Shape;1548;p13"/>
            <p:cNvSpPr/>
            <p:nvPr/>
          </p:nvSpPr>
          <p:spPr>
            <a:xfrm>
              <a:off x="-514979" y="4342680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24200" y="4668500"/>
              <a:ext cx="526200" cy="526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3"/>
          <p:cNvGrpSpPr/>
          <p:nvPr/>
        </p:nvGrpSpPr>
        <p:grpSpPr>
          <a:xfrm rot="-5400000">
            <a:off x="-661023" y="125583"/>
            <a:ext cx="1646456" cy="754740"/>
            <a:chOff x="5071203" y="4398918"/>
            <a:chExt cx="1646456" cy="754740"/>
          </a:xfrm>
        </p:grpSpPr>
        <p:sp>
          <p:nvSpPr>
            <p:cNvPr id="1551" name="Google Shape;1551;p13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0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4"/>
          <p:cNvSpPr txBox="1">
            <a:spLocks noGrp="1"/>
          </p:cNvSpPr>
          <p:nvPr>
            <p:ph type="title"/>
          </p:nvPr>
        </p:nvSpPr>
        <p:spPr>
          <a:xfrm>
            <a:off x="909500" y="3368938"/>
            <a:ext cx="40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7" name="Google Shape;1637;p14"/>
          <p:cNvSpPr txBox="1">
            <a:spLocks noGrp="1"/>
          </p:cNvSpPr>
          <p:nvPr>
            <p:ph type="subTitle" idx="1"/>
          </p:nvPr>
        </p:nvSpPr>
        <p:spPr>
          <a:xfrm>
            <a:off x="909500" y="1380363"/>
            <a:ext cx="40767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638" name="Google Shape;1638;p14"/>
          <p:cNvGrpSpPr/>
          <p:nvPr/>
        </p:nvGrpSpPr>
        <p:grpSpPr>
          <a:xfrm>
            <a:off x="-467250" y="48763"/>
            <a:ext cx="904875" cy="1974719"/>
            <a:chOff x="-467250" y="48763"/>
            <a:chExt cx="904875" cy="1974719"/>
          </a:xfrm>
        </p:grpSpPr>
        <p:grpSp>
          <p:nvGrpSpPr>
            <p:cNvPr id="1639" name="Google Shape;1639;p14"/>
            <p:cNvGrpSpPr/>
            <p:nvPr/>
          </p:nvGrpSpPr>
          <p:grpSpPr>
            <a:xfrm>
              <a:off x="-467250" y="48763"/>
              <a:ext cx="904875" cy="928325"/>
              <a:chOff x="1054075" y="2178525"/>
              <a:chExt cx="904875" cy="928325"/>
            </a:xfrm>
          </p:grpSpPr>
          <p:sp>
            <p:nvSpPr>
              <p:cNvPr id="1640" name="Google Shape;1640;p14"/>
              <p:cNvSpPr/>
              <p:nvPr/>
            </p:nvSpPr>
            <p:spPr>
              <a:xfrm>
                <a:off x="19330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4"/>
              <p:cNvSpPr/>
              <p:nvPr/>
            </p:nvSpPr>
            <p:spPr>
              <a:xfrm>
                <a:off x="19330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4"/>
              <p:cNvSpPr/>
              <p:nvPr/>
            </p:nvSpPr>
            <p:spPr>
              <a:xfrm>
                <a:off x="19330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4"/>
              <p:cNvSpPr/>
              <p:nvPr/>
            </p:nvSpPr>
            <p:spPr>
              <a:xfrm>
                <a:off x="19330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4"/>
              <p:cNvSpPr/>
              <p:nvPr/>
            </p:nvSpPr>
            <p:spPr>
              <a:xfrm>
                <a:off x="19330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4"/>
              <p:cNvSpPr/>
              <p:nvPr/>
            </p:nvSpPr>
            <p:spPr>
              <a:xfrm>
                <a:off x="19330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4"/>
              <p:cNvSpPr/>
              <p:nvPr/>
            </p:nvSpPr>
            <p:spPr>
              <a:xfrm>
                <a:off x="19330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4"/>
              <p:cNvSpPr/>
              <p:nvPr/>
            </p:nvSpPr>
            <p:spPr>
              <a:xfrm>
                <a:off x="1807725" y="21785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4"/>
              <p:cNvSpPr/>
              <p:nvPr/>
            </p:nvSpPr>
            <p:spPr>
              <a:xfrm>
                <a:off x="1807725" y="23291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4"/>
              <p:cNvSpPr/>
              <p:nvPr/>
            </p:nvSpPr>
            <p:spPr>
              <a:xfrm>
                <a:off x="1807725" y="2479125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4"/>
              <p:cNvSpPr/>
              <p:nvPr/>
            </p:nvSpPr>
            <p:spPr>
              <a:xfrm>
                <a:off x="1807725" y="26297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4"/>
              <p:cNvSpPr/>
              <p:nvPr/>
            </p:nvSpPr>
            <p:spPr>
              <a:xfrm>
                <a:off x="1807725" y="27803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4"/>
              <p:cNvSpPr/>
              <p:nvPr/>
            </p:nvSpPr>
            <p:spPr>
              <a:xfrm>
                <a:off x="1807725" y="2930300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4"/>
              <p:cNvSpPr/>
              <p:nvPr/>
            </p:nvSpPr>
            <p:spPr>
              <a:xfrm>
                <a:off x="1807725" y="3080900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4"/>
              <p:cNvSpPr/>
              <p:nvPr/>
            </p:nvSpPr>
            <p:spPr>
              <a:xfrm>
                <a:off x="1681800" y="21785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4"/>
              <p:cNvSpPr/>
              <p:nvPr/>
            </p:nvSpPr>
            <p:spPr>
              <a:xfrm>
                <a:off x="1681800" y="23291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4"/>
              <p:cNvSpPr/>
              <p:nvPr/>
            </p:nvSpPr>
            <p:spPr>
              <a:xfrm>
                <a:off x="1681800" y="2479125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4"/>
              <p:cNvSpPr/>
              <p:nvPr/>
            </p:nvSpPr>
            <p:spPr>
              <a:xfrm>
                <a:off x="1681800" y="26297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4"/>
              <p:cNvSpPr/>
              <p:nvPr/>
            </p:nvSpPr>
            <p:spPr>
              <a:xfrm>
                <a:off x="1681800" y="27803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4"/>
              <p:cNvSpPr/>
              <p:nvPr/>
            </p:nvSpPr>
            <p:spPr>
              <a:xfrm>
                <a:off x="1681800" y="2930300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4"/>
              <p:cNvSpPr/>
              <p:nvPr/>
            </p:nvSpPr>
            <p:spPr>
              <a:xfrm>
                <a:off x="1681800" y="3080900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4"/>
              <p:cNvSpPr/>
              <p:nvPr/>
            </p:nvSpPr>
            <p:spPr>
              <a:xfrm>
                <a:off x="15565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4"/>
              <p:cNvSpPr/>
              <p:nvPr/>
            </p:nvSpPr>
            <p:spPr>
              <a:xfrm>
                <a:off x="15565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4"/>
              <p:cNvSpPr/>
              <p:nvPr/>
            </p:nvSpPr>
            <p:spPr>
              <a:xfrm>
                <a:off x="15565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4"/>
              <p:cNvSpPr/>
              <p:nvPr/>
            </p:nvSpPr>
            <p:spPr>
              <a:xfrm>
                <a:off x="15565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4"/>
              <p:cNvSpPr/>
              <p:nvPr/>
            </p:nvSpPr>
            <p:spPr>
              <a:xfrm>
                <a:off x="15565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4"/>
              <p:cNvSpPr/>
              <p:nvPr/>
            </p:nvSpPr>
            <p:spPr>
              <a:xfrm>
                <a:off x="15565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4"/>
              <p:cNvSpPr/>
              <p:nvPr/>
            </p:nvSpPr>
            <p:spPr>
              <a:xfrm>
                <a:off x="15565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4"/>
              <p:cNvSpPr/>
              <p:nvPr/>
            </p:nvSpPr>
            <p:spPr>
              <a:xfrm>
                <a:off x="14312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4"/>
              <p:cNvSpPr/>
              <p:nvPr/>
            </p:nvSpPr>
            <p:spPr>
              <a:xfrm>
                <a:off x="14312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4"/>
              <p:cNvSpPr/>
              <p:nvPr/>
            </p:nvSpPr>
            <p:spPr>
              <a:xfrm>
                <a:off x="14312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4"/>
              <p:cNvSpPr/>
              <p:nvPr/>
            </p:nvSpPr>
            <p:spPr>
              <a:xfrm>
                <a:off x="14312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4"/>
              <p:cNvSpPr/>
              <p:nvPr/>
            </p:nvSpPr>
            <p:spPr>
              <a:xfrm>
                <a:off x="14312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4"/>
              <p:cNvSpPr/>
              <p:nvPr/>
            </p:nvSpPr>
            <p:spPr>
              <a:xfrm>
                <a:off x="14312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4"/>
              <p:cNvSpPr/>
              <p:nvPr/>
            </p:nvSpPr>
            <p:spPr>
              <a:xfrm>
                <a:off x="14312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4"/>
              <p:cNvSpPr/>
              <p:nvPr/>
            </p:nvSpPr>
            <p:spPr>
              <a:xfrm>
                <a:off x="13053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4"/>
              <p:cNvSpPr/>
              <p:nvPr/>
            </p:nvSpPr>
            <p:spPr>
              <a:xfrm>
                <a:off x="13053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4"/>
              <p:cNvSpPr/>
              <p:nvPr/>
            </p:nvSpPr>
            <p:spPr>
              <a:xfrm>
                <a:off x="13053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4"/>
              <p:cNvSpPr/>
              <p:nvPr/>
            </p:nvSpPr>
            <p:spPr>
              <a:xfrm>
                <a:off x="13053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4"/>
              <p:cNvSpPr/>
              <p:nvPr/>
            </p:nvSpPr>
            <p:spPr>
              <a:xfrm>
                <a:off x="13053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4"/>
              <p:cNvSpPr/>
              <p:nvPr/>
            </p:nvSpPr>
            <p:spPr>
              <a:xfrm>
                <a:off x="13053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4"/>
              <p:cNvSpPr/>
              <p:nvPr/>
            </p:nvSpPr>
            <p:spPr>
              <a:xfrm>
                <a:off x="13053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4"/>
              <p:cNvSpPr/>
              <p:nvPr/>
            </p:nvSpPr>
            <p:spPr>
              <a:xfrm>
                <a:off x="11800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4"/>
              <p:cNvSpPr/>
              <p:nvPr/>
            </p:nvSpPr>
            <p:spPr>
              <a:xfrm>
                <a:off x="11800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4"/>
              <p:cNvSpPr/>
              <p:nvPr/>
            </p:nvSpPr>
            <p:spPr>
              <a:xfrm>
                <a:off x="11800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4"/>
              <p:cNvSpPr/>
              <p:nvPr/>
            </p:nvSpPr>
            <p:spPr>
              <a:xfrm>
                <a:off x="11800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4"/>
              <p:cNvSpPr/>
              <p:nvPr/>
            </p:nvSpPr>
            <p:spPr>
              <a:xfrm>
                <a:off x="11800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4"/>
              <p:cNvSpPr/>
              <p:nvPr/>
            </p:nvSpPr>
            <p:spPr>
              <a:xfrm>
                <a:off x="11800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4"/>
              <p:cNvSpPr/>
              <p:nvPr/>
            </p:nvSpPr>
            <p:spPr>
              <a:xfrm>
                <a:off x="11800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4"/>
              <p:cNvSpPr/>
              <p:nvPr/>
            </p:nvSpPr>
            <p:spPr>
              <a:xfrm>
                <a:off x="1054075" y="21785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4"/>
              <p:cNvSpPr/>
              <p:nvPr/>
            </p:nvSpPr>
            <p:spPr>
              <a:xfrm>
                <a:off x="1054075" y="23291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4"/>
              <p:cNvSpPr/>
              <p:nvPr/>
            </p:nvSpPr>
            <p:spPr>
              <a:xfrm>
                <a:off x="1054075" y="2479125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4"/>
              <p:cNvSpPr/>
              <p:nvPr/>
            </p:nvSpPr>
            <p:spPr>
              <a:xfrm>
                <a:off x="1054075" y="26297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4"/>
              <p:cNvSpPr/>
              <p:nvPr/>
            </p:nvSpPr>
            <p:spPr>
              <a:xfrm>
                <a:off x="1054075" y="27803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4"/>
              <p:cNvSpPr/>
              <p:nvPr/>
            </p:nvSpPr>
            <p:spPr>
              <a:xfrm>
                <a:off x="1054075" y="2930300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4"/>
              <p:cNvSpPr/>
              <p:nvPr/>
            </p:nvSpPr>
            <p:spPr>
              <a:xfrm>
                <a:off x="1054075" y="3080900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6" name="Google Shape;1696;p14"/>
            <p:cNvGrpSpPr/>
            <p:nvPr/>
          </p:nvGrpSpPr>
          <p:grpSpPr>
            <a:xfrm>
              <a:off x="-467250" y="1095158"/>
              <a:ext cx="904875" cy="928325"/>
              <a:chOff x="1054075" y="2178525"/>
              <a:chExt cx="904875" cy="928325"/>
            </a:xfrm>
          </p:grpSpPr>
          <p:sp>
            <p:nvSpPr>
              <p:cNvPr id="1697" name="Google Shape;1697;p14"/>
              <p:cNvSpPr/>
              <p:nvPr/>
            </p:nvSpPr>
            <p:spPr>
              <a:xfrm>
                <a:off x="19330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4"/>
              <p:cNvSpPr/>
              <p:nvPr/>
            </p:nvSpPr>
            <p:spPr>
              <a:xfrm>
                <a:off x="19330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4"/>
              <p:cNvSpPr/>
              <p:nvPr/>
            </p:nvSpPr>
            <p:spPr>
              <a:xfrm>
                <a:off x="19330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4"/>
              <p:cNvSpPr/>
              <p:nvPr/>
            </p:nvSpPr>
            <p:spPr>
              <a:xfrm>
                <a:off x="19330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4"/>
              <p:cNvSpPr/>
              <p:nvPr/>
            </p:nvSpPr>
            <p:spPr>
              <a:xfrm>
                <a:off x="19330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4"/>
              <p:cNvSpPr/>
              <p:nvPr/>
            </p:nvSpPr>
            <p:spPr>
              <a:xfrm>
                <a:off x="19330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4"/>
              <p:cNvSpPr/>
              <p:nvPr/>
            </p:nvSpPr>
            <p:spPr>
              <a:xfrm>
                <a:off x="19330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4"/>
              <p:cNvSpPr/>
              <p:nvPr/>
            </p:nvSpPr>
            <p:spPr>
              <a:xfrm>
                <a:off x="1807725" y="21785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4"/>
              <p:cNvSpPr/>
              <p:nvPr/>
            </p:nvSpPr>
            <p:spPr>
              <a:xfrm>
                <a:off x="1807725" y="23291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4"/>
              <p:cNvSpPr/>
              <p:nvPr/>
            </p:nvSpPr>
            <p:spPr>
              <a:xfrm>
                <a:off x="1807725" y="2479125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4"/>
              <p:cNvSpPr/>
              <p:nvPr/>
            </p:nvSpPr>
            <p:spPr>
              <a:xfrm>
                <a:off x="1807725" y="26297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4"/>
              <p:cNvSpPr/>
              <p:nvPr/>
            </p:nvSpPr>
            <p:spPr>
              <a:xfrm>
                <a:off x="1807725" y="2780325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4"/>
              <p:cNvSpPr/>
              <p:nvPr/>
            </p:nvSpPr>
            <p:spPr>
              <a:xfrm>
                <a:off x="1807725" y="2930300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4"/>
              <p:cNvSpPr/>
              <p:nvPr/>
            </p:nvSpPr>
            <p:spPr>
              <a:xfrm>
                <a:off x="1807725" y="3080900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4"/>
              <p:cNvSpPr/>
              <p:nvPr/>
            </p:nvSpPr>
            <p:spPr>
              <a:xfrm>
                <a:off x="1681800" y="21785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4"/>
              <p:cNvSpPr/>
              <p:nvPr/>
            </p:nvSpPr>
            <p:spPr>
              <a:xfrm>
                <a:off x="1681800" y="23291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4"/>
              <p:cNvSpPr/>
              <p:nvPr/>
            </p:nvSpPr>
            <p:spPr>
              <a:xfrm>
                <a:off x="1681800" y="2479125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4"/>
              <p:cNvSpPr/>
              <p:nvPr/>
            </p:nvSpPr>
            <p:spPr>
              <a:xfrm>
                <a:off x="1681800" y="26297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4"/>
              <p:cNvSpPr/>
              <p:nvPr/>
            </p:nvSpPr>
            <p:spPr>
              <a:xfrm>
                <a:off x="1681800" y="27803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4"/>
              <p:cNvSpPr/>
              <p:nvPr/>
            </p:nvSpPr>
            <p:spPr>
              <a:xfrm>
                <a:off x="1681800" y="2930300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4"/>
              <p:cNvSpPr/>
              <p:nvPr/>
            </p:nvSpPr>
            <p:spPr>
              <a:xfrm>
                <a:off x="1681800" y="3080900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4"/>
              <p:cNvSpPr/>
              <p:nvPr/>
            </p:nvSpPr>
            <p:spPr>
              <a:xfrm>
                <a:off x="15565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4"/>
              <p:cNvSpPr/>
              <p:nvPr/>
            </p:nvSpPr>
            <p:spPr>
              <a:xfrm>
                <a:off x="15565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4"/>
              <p:cNvSpPr/>
              <p:nvPr/>
            </p:nvSpPr>
            <p:spPr>
              <a:xfrm>
                <a:off x="15565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4"/>
              <p:cNvSpPr/>
              <p:nvPr/>
            </p:nvSpPr>
            <p:spPr>
              <a:xfrm>
                <a:off x="15565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4"/>
              <p:cNvSpPr/>
              <p:nvPr/>
            </p:nvSpPr>
            <p:spPr>
              <a:xfrm>
                <a:off x="15565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4"/>
              <p:cNvSpPr/>
              <p:nvPr/>
            </p:nvSpPr>
            <p:spPr>
              <a:xfrm>
                <a:off x="15565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4"/>
              <p:cNvSpPr/>
              <p:nvPr/>
            </p:nvSpPr>
            <p:spPr>
              <a:xfrm>
                <a:off x="15565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4"/>
              <p:cNvSpPr/>
              <p:nvPr/>
            </p:nvSpPr>
            <p:spPr>
              <a:xfrm>
                <a:off x="14312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4"/>
              <p:cNvSpPr/>
              <p:nvPr/>
            </p:nvSpPr>
            <p:spPr>
              <a:xfrm>
                <a:off x="14312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4"/>
              <p:cNvSpPr/>
              <p:nvPr/>
            </p:nvSpPr>
            <p:spPr>
              <a:xfrm>
                <a:off x="14312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4"/>
              <p:cNvSpPr/>
              <p:nvPr/>
            </p:nvSpPr>
            <p:spPr>
              <a:xfrm>
                <a:off x="14312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4"/>
              <p:cNvSpPr/>
              <p:nvPr/>
            </p:nvSpPr>
            <p:spPr>
              <a:xfrm>
                <a:off x="14312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4"/>
              <p:cNvSpPr/>
              <p:nvPr/>
            </p:nvSpPr>
            <p:spPr>
              <a:xfrm>
                <a:off x="14312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4"/>
              <p:cNvSpPr/>
              <p:nvPr/>
            </p:nvSpPr>
            <p:spPr>
              <a:xfrm>
                <a:off x="14312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4"/>
              <p:cNvSpPr/>
              <p:nvPr/>
            </p:nvSpPr>
            <p:spPr>
              <a:xfrm>
                <a:off x="13053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4"/>
              <p:cNvSpPr/>
              <p:nvPr/>
            </p:nvSpPr>
            <p:spPr>
              <a:xfrm>
                <a:off x="13053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4"/>
              <p:cNvSpPr/>
              <p:nvPr/>
            </p:nvSpPr>
            <p:spPr>
              <a:xfrm>
                <a:off x="13053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4"/>
              <p:cNvSpPr/>
              <p:nvPr/>
            </p:nvSpPr>
            <p:spPr>
              <a:xfrm>
                <a:off x="13053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4"/>
              <p:cNvSpPr/>
              <p:nvPr/>
            </p:nvSpPr>
            <p:spPr>
              <a:xfrm>
                <a:off x="13053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4"/>
              <p:cNvSpPr/>
              <p:nvPr/>
            </p:nvSpPr>
            <p:spPr>
              <a:xfrm>
                <a:off x="13053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4"/>
              <p:cNvSpPr/>
              <p:nvPr/>
            </p:nvSpPr>
            <p:spPr>
              <a:xfrm>
                <a:off x="13053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4"/>
              <p:cNvSpPr/>
              <p:nvPr/>
            </p:nvSpPr>
            <p:spPr>
              <a:xfrm>
                <a:off x="1180000" y="21785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4"/>
              <p:cNvSpPr/>
              <p:nvPr/>
            </p:nvSpPr>
            <p:spPr>
              <a:xfrm>
                <a:off x="1180000" y="23291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4"/>
              <p:cNvSpPr/>
              <p:nvPr/>
            </p:nvSpPr>
            <p:spPr>
              <a:xfrm>
                <a:off x="1180000" y="2479125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4"/>
              <p:cNvSpPr/>
              <p:nvPr/>
            </p:nvSpPr>
            <p:spPr>
              <a:xfrm>
                <a:off x="1180000" y="26297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4"/>
              <p:cNvSpPr/>
              <p:nvPr/>
            </p:nvSpPr>
            <p:spPr>
              <a:xfrm>
                <a:off x="1180000" y="2780325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4"/>
              <p:cNvSpPr/>
              <p:nvPr/>
            </p:nvSpPr>
            <p:spPr>
              <a:xfrm>
                <a:off x="1180000" y="2930300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4"/>
              <p:cNvSpPr/>
              <p:nvPr/>
            </p:nvSpPr>
            <p:spPr>
              <a:xfrm>
                <a:off x="1180000" y="3080900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4"/>
              <p:cNvSpPr/>
              <p:nvPr/>
            </p:nvSpPr>
            <p:spPr>
              <a:xfrm>
                <a:off x="1054075" y="21785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4"/>
              <p:cNvSpPr/>
              <p:nvPr/>
            </p:nvSpPr>
            <p:spPr>
              <a:xfrm>
                <a:off x="1054075" y="23291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4"/>
              <p:cNvSpPr/>
              <p:nvPr/>
            </p:nvSpPr>
            <p:spPr>
              <a:xfrm>
                <a:off x="1054075" y="2479125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4"/>
              <p:cNvSpPr/>
              <p:nvPr/>
            </p:nvSpPr>
            <p:spPr>
              <a:xfrm>
                <a:off x="1054075" y="26297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4"/>
              <p:cNvSpPr/>
              <p:nvPr/>
            </p:nvSpPr>
            <p:spPr>
              <a:xfrm>
                <a:off x="1054075" y="2780325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4"/>
              <p:cNvSpPr/>
              <p:nvPr/>
            </p:nvSpPr>
            <p:spPr>
              <a:xfrm>
                <a:off x="1054075" y="2930300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4"/>
              <p:cNvSpPr/>
              <p:nvPr/>
            </p:nvSpPr>
            <p:spPr>
              <a:xfrm>
                <a:off x="1054075" y="3080900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3" name="Google Shape;1753;p14"/>
          <p:cNvGrpSpPr/>
          <p:nvPr/>
        </p:nvGrpSpPr>
        <p:grpSpPr>
          <a:xfrm>
            <a:off x="282400" y="3991925"/>
            <a:ext cx="861400" cy="885325"/>
            <a:chOff x="7920525" y="305450"/>
            <a:chExt cx="861400" cy="885325"/>
          </a:xfrm>
        </p:grpSpPr>
        <p:sp>
          <p:nvSpPr>
            <p:cNvPr id="1754" name="Google Shape;1754;p14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6"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25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260" name="Google Shape;3260;p25"/>
          <p:cNvGrpSpPr/>
          <p:nvPr/>
        </p:nvGrpSpPr>
        <p:grpSpPr>
          <a:xfrm>
            <a:off x="8579621" y="3912963"/>
            <a:ext cx="904875" cy="928325"/>
            <a:chOff x="1054075" y="2178525"/>
            <a:chExt cx="904875" cy="928325"/>
          </a:xfrm>
        </p:grpSpPr>
        <p:sp>
          <p:nvSpPr>
            <p:cNvPr id="3261" name="Google Shape;3261;p25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5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5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5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5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5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5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5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5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5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5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5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5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5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5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5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5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5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5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5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5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5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5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5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5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5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5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5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5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5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5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5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5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5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5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5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5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5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5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5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5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5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5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5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5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5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5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5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5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5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5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5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5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5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5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5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7" name="Google Shape;3317;p25"/>
          <p:cNvGrpSpPr/>
          <p:nvPr/>
        </p:nvGrpSpPr>
        <p:grpSpPr>
          <a:xfrm>
            <a:off x="8221975" y="-553795"/>
            <a:ext cx="1587421" cy="1484620"/>
            <a:chOff x="8221975" y="-553795"/>
            <a:chExt cx="1587421" cy="1484620"/>
          </a:xfrm>
        </p:grpSpPr>
        <p:sp>
          <p:nvSpPr>
            <p:cNvPr id="3318" name="Google Shape;3318;p25"/>
            <p:cNvSpPr/>
            <p:nvPr/>
          </p:nvSpPr>
          <p:spPr>
            <a:xfrm>
              <a:off x="8430896" y="-553795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5"/>
            <p:cNvSpPr/>
            <p:nvPr/>
          </p:nvSpPr>
          <p:spPr>
            <a:xfrm>
              <a:off x="8221975" y="358125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0" name="Google Shape;3320;p25"/>
          <p:cNvGrpSpPr/>
          <p:nvPr/>
        </p:nvGrpSpPr>
        <p:grpSpPr>
          <a:xfrm>
            <a:off x="-139934" y="4604101"/>
            <a:ext cx="853034" cy="820482"/>
            <a:chOff x="420666" y="2868850"/>
            <a:chExt cx="853034" cy="820482"/>
          </a:xfrm>
        </p:grpSpPr>
        <p:sp>
          <p:nvSpPr>
            <p:cNvPr id="3321" name="Google Shape;3321;p25"/>
            <p:cNvSpPr/>
            <p:nvPr/>
          </p:nvSpPr>
          <p:spPr>
            <a:xfrm>
              <a:off x="420666" y="3004432"/>
              <a:ext cx="684900" cy="684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834200" y="2868850"/>
              <a:ext cx="439500" cy="439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3" name="Google Shape;3323;p25"/>
          <p:cNvGrpSpPr/>
          <p:nvPr/>
        </p:nvGrpSpPr>
        <p:grpSpPr>
          <a:xfrm>
            <a:off x="2416625" y="-67078"/>
            <a:ext cx="1966678" cy="402450"/>
            <a:chOff x="3712025" y="-67078"/>
            <a:chExt cx="1966678" cy="402450"/>
          </a:xfrm>
        </p:grpSpPr>
        <p:sp>
          <p:nvSpPr>
            <p:cNvPr id="3324" name="Google Shape;3324;p25"/>
            <p:cNvSpPr/>
            <p:nvPr/>
          </p:nvSpPr>
          <p:spPr>
            <a:xfrm rot="5400000">
              <a:off x="46144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5"/>
            <p:cNvSpPr/>
            <p:nvPr/>
          </p:nvSpPr>
          <p:spPr>
            <a:xfrm rot="5400000">
              <a:off x="44638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5"/>
            <p:cNvSpPr/>
            <p:nvPr/>
          </p:nvSpPr>
          <p:spPr>
            <a:xfrm rot="5400000">
              <a:off x="4313500" y="309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5"/>
            <p:cNvSpPr/>
            <p:nvPr/>
          </p:nvSpPr>
          <p:spPr>
            <a:xfrm rot="5400000">
              <a:off x="41632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5"/>
            <p:cNvSpPr/>
            <p:nvPr/>
          </p:nvSpPr>
          <p:spPr>
            <a:xfrm rot="5400000">
              <a:off x="40126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5"/>
            <p:cNvSpPr/>
            <p:nvPr/>
          </p:nvSpPr>
          <p:spPr>
            <a:xfrm rot="5400000">
              <a:off x="3862313" y="309109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5"/>
            <p:cNvSpPr/>
            <p:nvPr/>
          </p:nvSpPr>
          <p:spPr>
            <a:xfrm rot="5400000">
              <a:off x="3712025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5"/>
            <p:cNvSpPr/>
            <p:nvPr/>
          </p:nvSpPr>
          <p:spPr>
            <a:xfrm rot="5400000">
              <a:off x="46144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5"/>
            <p:cNvSpPr/>
            <p:nvPr/>
          </p:nvSpPr>
          <p:spPr>
            <a:xfrm rot="5400000">
              <a:off x="44638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5"/>
            <p:cNvSpPr/>
            <p:nvPr/>
          </p:nvSpPr>
          <p:spPr>
            <a:xfrm rot="5400000">
              <a:off x="4313513" y="183834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5"/>
            <p:cNvSpPr/>
            <p:nvPr/>
          </p:nvSpPr>
          <p:spPr>
            <a:xfrm rot="5400000">
              <a:off x="41632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5"/>
            <p:cNvSpPr/>
            <p:nvPr/>
          </p:nvSpPr>
          <p:spPr>
            <a:xfrm rot="5400000">
              <a:off x="40126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5"/>
            <p:cNvSpPr/>
            <p:nvPr/>
          </p:nvSpPr>
          <p:spPr>
            <a:xfrm rot="5400000">
              <a:off x="3862325" y="183822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5"/>
            <p:cNvSpPr/>
            <p:nvPr/>
          </p:nvSpPr>
          <p:spPr>
            <a:xfrm rot="5400000">
              <a:off x="3712038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 rot="5400000">
              <a:off x="46140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 rot="5400000">
              <a:off x="44634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 rot="5400000">
              <a:off x="4313188" y="58234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 rot="5400000">
              <a:off x="41628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 rot="5400000">
              <a:off x="40122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 rot="5400000">
              <a:off x="3862000" y="58222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 rot="5400000">
              <a:off x="3711713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 rot="5400000">
              <a:off x="46144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 rot="5400000">
              <a:off x="44638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 rot="5400000">
              <a:off x="4313500" y="-6737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 rot="5400000">
              <a:off x="41632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 rot="5400000">
              <a:off x="40126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 rot="5400000">
              <a:off x="3862313" y="-67391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 rot="5400000">
              <a:off x="3712025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 rot="5400000">
              <a:off x="56527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 rot="5400000">
              <a:off x="55021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 rot="5400000">
              <a:off x="5351853" y="309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 rot="5400000">
              <a:off x="52015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 rot="5400000">
              <a:off x="50509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 rot="5400000">
              <a:off x="4900665" y="309109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 rot="5400000">
              <a:off x="4750378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 rot="5400000">
              <a:off x="56527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 rot="5400000">
              <a:off x="55021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 rot="5400000">
              <a:off x="5351865" y="183834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 rot="5400000">
              <a:off x="52015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 rot="5400000">
              <a:off x="50509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 rot="5400000">
              <a:off x="4900678" y="183822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 rot="5400000">
              <a:off x="4750390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 rot="5400000">
              <a:off x="56524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 rot="5400000">
              <a:off x="55018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 rot="5400000">
              <a:off x="5351540" y="58234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 rot="5400000">
              <a:off x="52012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 rot="5400000">
              <a:off x="50506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 rot="5400000">
              <a:off x="4900353" y="58222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 rot="5400000">
              <a:off x="4750065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 rot="5400000">
              <a:off x="56527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 rot="5400000">
              <a:off x="55021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 rot="5400000">
              <a:off x="5351853" y="-6737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 rot="5400000">
              <a:off x="52015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 rot="5400000">
              <a:off x="50509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 rot="5400000">
              <a:off x="4900665" y="-67391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 rot="5400000">
              <a:off x="4750378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71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6" name="Google Shape;3786;p32"/>
          <p:cNvPicPr preferRelativeResize="0"/>
          <p:nvPr/>
        </p:nvPicPr>
        <p:blipFill rotWithShape="1">
          <a:blip r:embed="rId3">
            <a:alphaModFix/>
          </a:blip>
          <a:srcRect l="24710" r="28630"/>
          <a:stretch/>
        </p:blipFill>
        <p:spPr>
          <a:xfrm>
            <a:off x="5521825" y="0"/>
            <a:ext cx="3622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32"/>
          <p:cNvSpPr/>
          <p:nvPr/>
        </p:nvSpPr>
        <p:spPr>
          <a:xfrm>
            <a:off x="750450" y="3817088"/>
            <a:ext cx="3972600" cy="404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32"/>
          <p:cNvSpPr txBox="1">
            <a:spLocks noGrp="1"/>
          </p:cNvSpPr>
          <p:nvPr>
            <p:ph type="ctrTitle"/>
          </p:nvPr>
        </p:nvSpPr>
        <p:spPr>
          <a:xfrm>
            <a:off x="789300" y="922313"/>
            <a:ext cx="4490844" cy="21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HEALTHCARE ANALYSIS</a:t>
            </a:r>
            <a:endParaRPr sz="4800" b="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grpSp>
        <p:nvGrpSpPr>
          <p:cNvPr id="3791" name="Google Shape;3791;p32"/>
          <p:cNvGrpSpPr/>
          <p:nvPr/>
        </p:nvGrpSpPr>
        <p:grpSpPr>
          <a:xfrm>
            <a:off x="218750" y="922313"/>
            <a:ext cx="4588500" cy="2649600"/>
            <a:chOff x="218750" y="929725"/>
            <a:chExt cx="4588500" cy="2649600"/>
          </a:xfrm>
        </p:grpSpPr>
        <p:cxnSp>
          <p:nvCxnSpPr>
            <p:cNvPr id="3792" name="Google Shape;3792;p32"/>
            <p:cNvCxnSpPr/>
            <p:nvPr/>
          </p:nvCxnSpPr>
          <p:spPr>
            <a:xfrm>
              <a:off x="637265" y="929725"/>
              <a:ext cx="0" cy="264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3" name="Google Shape;3793;p32"/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5" name="Google Shape;3795;p32"/>
          <p:cNvSpPr/>
          <p:nvPr/>
        </p:nvSpPr>
        <p:spPr>
          <a:xfrm>
            <a:off x="862766" y="231342"/>
            <a:ext cx="280500" cy="280500"/>
          </a:xfrm>
          <a:prstGeom prst="mathPlus">
            <a:avLst>
              <a:gd name="adj1" fmla="val 172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6" name="Google Shape;3796;p32"/>
          <p:cNvGrpSpPr/>
          <p:nvPr/>
        </p:nvGrpSpPr>
        <p:grpSpPr>
          <a:xfrm>
            <a:off x="8190054" y="234034"/>
            <a:ext cx="1635445" cy="1623515"/>
            <a:chOff x="8190054" y="234034"/>
            <a:chExt cx="1635445" cy="1623515"/>
          </a:xfrm>
        </p:grpSpPr>
        <p:sp>
          <p:nvSpPr>
            <p:cNvPr id="3797" name="Google Shape;3797;p32"/>
            <p:cNvSpPr/>
            <p:nvPr/>
          </p:nvSpPr>
          <p:spPr>
            <a:xfrm>
              <a:off x="8446999" y="479048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2"/>
            <p:cNvSpPr/>
            <p:nvPr/>
          </p:nvSpPr>
          <p:spPr>
            <a:xfrm>
              <a:off x="8190054" y="234034"/>
              <a:ext cx="691200" cy="691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32"/>
          <p:cNvGrpSpPr/>
          <p:nvPr/>
        </p:nvGrpSpPr>
        <p:grpSpPr>
          <a:xfrm>
            <a:off x="4395804" y="4486056"/>
            <a:ext cx="1646456" cy="754740"/>
            <a:chOff x="5071203" y="4398918"/>
            <a:chExt cx="1646456" cy="754740"/>
          </a:xfrm>
        </p:grpSpPr>
        <p:sp>
          <p:nvSpPr>
            <p:cNvPr id="3800" name="Google Shape;3800;p32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2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2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2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2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2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2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2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2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2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2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2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2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2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2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2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2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2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2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2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2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2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2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2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2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2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2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2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2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2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2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2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2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2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2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2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2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2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2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2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2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2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2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2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2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2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2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2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2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2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2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2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2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2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2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2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2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2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2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2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2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2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2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2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2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2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2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2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2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2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2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2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2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2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2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2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2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2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2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2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2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2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2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2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4" name="Google Shape;3884;p32"/>
          <p:cNvGrpSpPr/>
          <p:nvPr/>
        </p:nvGrpSpPr>
        <p:grpSpPr>
          <a:xfrm>
            <a:off x="4404048" y="470645"/>
            <a:ext cx="853696" cy="754670"/>
            <a:chOff x="3473975" y="801475"/>
            <a:chExt cx="2441225" cy="2158050"/>
          </a:xfrm>
        </p:grpSpPr>
        <p:sp>
          <p:nvSpPr>
            <p:cNvPr id="3885" name="Google Shape;3885;p32"/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2"/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2"/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2"/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>
          <a:extLst>
            <a:ext uri="{FF2B5EF4-FFF2-40B4-BE49-F238E27FC236}">
              <a16:creationId xmlns:a16="http://schemas.microsoft.com/office/drawing/2014/main" id="{D9BEDE7F-43D7-940D-1FA0-F313B704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83C660-A173-61EC-58EF-B54B585C3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23911"/>
              </p:ext>
            </p:extLst>
          </p:nvPr>
        </p:nvGraphicFramePr>
        <p:xfrm>
          <a:off x="276725" y="440013"/>
          <a:ext cx="7652085" cy="3224464"/>
        </p:xfrm>
        <a:graphic>
          <a:graphicData uri="http://schemas.openxmlformats.org/drawingml/2006/table">
            <a:tbl>
              <a:tblPr firstRow="1" bandRow="1">
                <a:tableStyleId>{C79AB210-F4DE-4889-A123-1920CC5E7ED7}</a:tableStyleId>
              </a:tblPr>
              <a:tblGrid>
                <a:gridCol w="1751455">
                  <a:extLst>
                    <a:ext uri="{9D8B030D-6E8A-4147-A177-3AD203B41FA5}">
                      <a16:colId xmlns:a16="http://schemas.microsoft.com/office/drawing/2014/main" val="542179962"/>
                    </a:ext>
                  </a:extLst>
                </a:gridCol>
                <a:gridCol w="5900630">
                  <a:extLst>
                    <a:ext uri="{9D8B030D-6E8A-4147-A177-3AD203B41FA5}">
                      <a16:colId xmlns:a16="http://schemas.microsoft.com/office/drawing/2014/main" val="3206515607"/>
                    </a:ext>
                  </a:extLst>
                </a:gridCol>
              </a:tblGrid>
              <a:tr h="422688">
                <a:tc>
                  <a:txBody>
                    <a:bodyPr/>
                    <a:lstStyle/>
                    <a:p>
                      <a:r>
                        <a:rPr lang="en-IN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Stores medicine details including name, type, pricing, and manufacturer.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96065"/>
                  </a:ext>
                </a:extLst>
              </a:tr>
              <a:tr h="585376">
                <a:tc>
                  <a:txBody>
                    <a:bodyPr/>
                    <a:lstStyle/>
                    <a:p>
                      <a:r>
                        <a:rPr lang="en-IN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Stores patient-specific info like ID, date of birth, and SSN.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795759"/>
                  </a:ext>
                </a:extLst>
              </a:tr>
              <a:tr h="592838">
                <a:tc>
                  <a:txBody>
                    <a:bodyPr/>
                    <a:lstStyle/>
                    <a:p>
                      <a:r>
                        <a:rPr lang="en-IN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General person info (name, gender, phone) linked to an address.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055640"/>
                  </a:ext>
                </a:extLst>
              </a:tr>
              <a:tr h="592838">
                <a:tc>
                  <a:txBody>
                    <a:bodyPr/>
                    <a:lstStyle/>
                    <a:p>
                      <a:r>
                        <a:rPr lang="en-IN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Stores address details used by people, pharmacies, and companies.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50427"/>
                  </a:ext>
                </a:extLst>
              </a:tr>
              <a:tr h="472447">
                <a:tc>
                  <a:txBody>
                    <a:bodyPr/>
                    <a:lstStyle/>
                    <a:p>
                      <a:r>
                        <a:rPr lang="en-IN" err="1"/>
                        <a:t>InsuranceCompany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Contains insurance company names and their addresses.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97836"/>
                  </a:ext>
                </a:extLst>
              </a:tr>
              <a:tr h="5582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/>
                        <a:t>Keep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Tracks which pharmacies stock which medicines and in what quantity.</a:t>
                      </a:r>
                      <a:endParaRPr lang="en-IN"/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6863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3E6099-40AA-F38A-5BAB-8883A03BB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25174"/>
              </p:ext>
            </p:extLst>
          </p:nvPr>
        </p:nvGraphicFramePr>
        <p:xfrm>
          <a:off x="276726" y="3664476"/>
          <a:ext cx="7652084" cy="530596"/>
        </p:xfrm>
        <a:graphic>
          <a:graphicData uri="http://schemas.openxmlformats.org/drawingml/2006/table">
            <a:tbl>
              <a:tblPr firstRow="1" bandRow="1">
                <a:tableStyleId>{C79AB210-F4DE-4889-A123-1920CC5E7ED7}</a:tableStyleId>
              </a:tblPr>
              <a:tblGrid>
                <a:gridCol w="1751454">
                  <a:extLst>
                    <a:ext uri="{9D8B030D-6E8A-4147-A177-3AD203B41FA5}">
                      <a16:colId xmlns:a16="http://schemas.microsoft.com/office/drawing/2014/main" val="2159238217"/>
                    </a:ext>
                  </a:extLst>
                </a:gridCol>
                <a:gridCol w="5900630">
                  <a:extLst>
                    <a:ext uri="{9D8B030D-6E8A-4147-A177-3AD203B41FA5}">
                      <a16:colId xmlns:a16="http://schemas.microsoft.com/office/drawing/2014/main" val="698377616"/>
                    </a:ext>
                  </a:extLst>
                </a:gridCol>
              </a:tblGrid>
              <a:tr h="530596">
                <a:tc>
                  <a:txBody>
                    <a:bodyPr/>
                    <a:lstStyle/>
                    <a:p>
                      <a:r>
                        <a:rPr lang="en-US"/>
                        <a:t>Contain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Contains prescription, </a:t>
                      </a:r>
                      <a:r>
                        <a:rPr lang="en-US" err="1"/>
                        <a:t>medicineID,quantity</a:t>
                      </a:r>
                      <a:r>
                        <a:rPr lang="en-US"/>
                        <a:t>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3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A0B4E-1A4A-EF99-EA78-1711D979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E4962-06FC-0B2D-7A10-59DE5FD7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169668"/>
            <a:ext cx="5528943" cy="685800"/>
          </a:xfrm>
        </p:spPr>
        <p:txBody>
          <a:bodyPr/>
          <a:lstStyle/>
          <a:p>
            <a:r>
              <a:rPr lang="en-IN"/>
              <a:t>Data Ingestion using NIFI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ECF1E7-AFA7-61B8-5185-2769C616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2" y="855469"/>
            <a:ext cx="2626303" cy="30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1496E41-D99B-5B64-4772-100F6735C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24" y="855468"/>
            <a:ext cx="2626303" cy="30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C2199DB-A4D8-3EB5-39C8-22908DD1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85" y="855468"/>
            <a:ext cx="2469831" cy="30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0" descr="Image result for logo of nifi">
            <a:extLst>
              <a:ext uri="{FF2B5EF4-FFF2-40B4-BE49-F238E27FC236}">
                <a16:creationId xmlns:a16="http://schemas.microsoft.com/office/drawing/2014/main" id="{A3055DEB-10A2-57A3-8348-4B43DF3A50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659467" cy="16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3D30F7-3AD3-9FDE-1053-3B2AEF5D81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5"/>
          <a:stretch>
            <a:fillRect/>
          </a:stretch>
        </p:blipFill>
        <p:spPr>
          <a:xfrm>
            <a:off x="6923146" y="3896828"/>
            <a:ext cx="2220854" cy="12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2B06-ABB9-1E9D-38C5-B433A64A4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9F7E6-A528-3565-483E-5BF51FEEC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169668"/>
            <a:ext cx="6019800" cy="685800"/>
          </a:xfrm>
        </p:spPr>
        <p:txBody>
          <a:bodyPr/>
          <a:lstStyle/>
          <a:p>
            <a:r>
              <a:rPr lang="en-IN"/>
              <a:t>Data Ingestion using KAFKA</a:t>
            </a:r>
          </a:p>
        </p:txBody>
      </p:sp>
      <p:sp>
        <p:nvSpPr>
          <p:cNvPr id="7" name="AutoShape 20" descr="Image result for logo of nifi">
            <a:extLst>
              <a:ext uri="{FF2B5EF4-FFF2-40B4-BE49-F238E27FC236}">
                <a16:creationId xmlns:a16="http://schemas.microsoft.com/office/drawing/2014/main" id="{73911D9D-20BD-3C49-8BAF-47919E3EB4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659467" cy="16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F0E25C2-70BF-CEF1-6B85-7B8433BA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" y="932327"/>
            <a:ext cx="6705601" cy="3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082261C-6204-83D9-8306-075D19A8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58" y="3961492"/>
            <a:ext cx="1386417" cy="11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>
          <a:extLst>
            <a:ext uri="{FF2B5EF4-FFF2-40B4-BE49-F238E27FC236}">
              <a16:creationId xmlns:a16="http://schemas.microsoft.com/office/drawing/2014/main" id="{6D081CCF-0C5B-6A5A-07CB-4BAE7417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>
            <a:extLst>
              <a:ext uri="{FF2B5EF4-FFF2-40B4-BE49-F238E27FC236}">
                <a16:creationId xmlns:a16="http://schemas.microsoft.com/office/drawing/2014/main" id="{3F61F0B2-3410-6A41-A82E-CAB28C3B7594}"/>
              </a:ext>
            </a:extLst>
          </p:cNvPr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>
            <a:extLst>
              <a:ext uri="{FF2B5EF4-FFF2-40B4-BE49-F238E27FC236}">
                <a16:creationId xmlns:a16="http://schemas.microsoft.com/office/drawing/2014/main" id="{E5ACEE2B-C1F4-BD7B-C473-3CB704C7BB3D}"/>
              </a:ext>
            </a:extLst>
          </p:cNvPr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>
            <a:extLst>
              <a:ext uri="{FF2B5EF4-FFF2-40B4-BE49-F238E27FC236}">
                <a16:creationId xmlns:a16="http://schemas.microsoft.com/office/drawing/2014/main" id="{36A3B4DC-DC76-EDDA-DB1B-30191D31C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2946" y="1962991"/>
            <a:ext cx="5020433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Data Cleaning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>
            <a:extLst>
              <a:ext uri="{FF2B5EF4-FFF2-40B4-BE49-F238E27FC236}">
                <a16:creationId xmlns:a16="http://schemas.microsoft.com/office/drawing/2014/main" id="{65EC4A3D-CC4E-BFEC-44FE-FDAC1F15E0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3948" name="Google Shape;3948;p36">
            <a:extLst>
              <a:ext uri="{FF2B5EF4-FFF2-40B4-BE49-F238E27FC236}">
                <a16:creationId xmlns:a16="http://schemas.microsoft.com/office/drawing/2014/main" id="{7BFC2C19-C1B6-FBD7-F8CE-861D856108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>
            <a:extLst>
              <a:ext uri="{FF2B5EF4-FFF2-40B4-BE49-F238E27FC236}">
                <a16:creationId xmlns:a16="http://schemas.microsoft.com/office/drawing/2014/main" id="{D4D37A29-539E-A8A1-E954-B0F218519975}"/>
              </a:ext>
            </a:extLst>
          </p:cNvPr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>
              <a:extLst>
                <a:ext uri="{FF2B5EF4-FFF2-40B4-BE49-F238E27FC236}">
                  <a16:creationId xmlns:a16="http://schemas.microsoft.com/office/drawing/2014/main" id="{1BC6531F-D08E-A5D6-1742-A3D1B67D0588}"/>
                </a:ext>
              </a:extLst>
            </p:cNvPr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>
              <a:extLst>
                <a:ext uri="{FF2B5EF4-FFF2-40B4-BE49-F238E27FC236}">
                  <a16:creationId xmlns:a16="http://schemas.microsoft.com/office/drawing/2014/main" id="{680B7C95-B532-191E-367D-B0B40F9CEA22}"/>
                </a:ext>
              </a:extLst>
            </p:cNvPr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>
            <a:extLst>
              <a:ext uri="{FF2B5EF4-FFF2-40B4-BE49-F238E27FC236}">
                <a16:creationId xmlns:a16="http://schemas.microsoft.com/office/drawing/2014/main" id="{4AFA9C5F-407B-E101-D018-836D3A1FDB74}"/>
              </a:ext>
            </a:extLst>
          </p:cNvPr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>
              <a:extLst>
                <a:ext uri="{FF2B5EF4-FFF2-40B4-BE49-F238E27FC236}">
                  <a16:creationId xmlns:a16="http://schemas.microsoft.com/office/drawing/2014/main" id="{8A786B79-FB38-FA0C-419F-3A4ED119DC7E}"/>
                </a:ext>
              </a:extLst>
            </p:cNvPr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>
              <a:extLst>
                <a:ext uri="{FF2B5EF4-FFF2-40B4-BE49-F238E27FC236}">
                  <a16:creationId xmlns:a16="http://schemas.microsoft.com/office/drawing/2014/main" id="{0A38E960-2E8D-4431-A469-C6315884C30A}"/>
                </a:ext>
              </a:extLst>
            </p:cNvPr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>
              <a:extLst>
                <a:ext uri="{FF2B5EF4-FFF2-40B4-BE49-F238E27FC236}">
                  <a16:creationId xmlns:a16="http://schemas.microsoft.com/office/drawing/2014/main" id="{14C77A86-13A6-5332-5431-8A15C3E524F3}"/>
                </a:ext>
              </a:extLst>
            </p:cNvPr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>
              <a:extLst>
                <a:ext uri="{FF2B5EF4-FFF2-40B4-BE49-F238E27FC236}">
                  <a16:creationId xmlns:a16="http://schemas.microsoft.com/office/drawing/2014/main" id="{2AECEF89-740A-6EEE-EBE2-AC0A884B936F}"/>
                </a:ext>
              </a:extLst>
            </p:cNvPr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>
              <a:extLst>
                <a:ext uri="{FF2B5EF4-FFF2-40B4-BE49-F238E27FC236}">
                  <a16:creationId xmlns:a16="http://schemas.microsoft.com/office/drawing/2014/main" id="{55BF6662-E318-0BD8-19B6-318EC81D23D3}"/>
                </a:ext>
              </a:extLst>
            </p:cNvPr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>
              <a:extLst>
                <a:ext uri="{FF2B5EF4-FFF2-40B4-BE49-F238E27FC236}">
                  <a16:creationId xmlns:a16="http://schemas.microsoft.com/office/drawing/2014/main" id="{D38D5497-8F82-4C4C-A9A5-8F77F4FDF482}"/>
                </a:ext>
              </a:extLst>
            </p:cNvPr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>
              <a:extLst>
                <a:ext uri="{FF2B5EF4-FFF2-40B4-BE49-F238E27FC236}">
                  <a16:creationId xmlns:a16="http://schemas.microsoft.com/office/drawing/2014/main" id="{ED1E3433-B4B7-DB18-AD9E-62146BFCB1B8}"/>
                </a:ext>
              </a:extLst>
            </p:cNvPr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>
              <a:extLst>
                <a:ext uri="{FF2B5EF4-FFF2-40B4-BE49-F238E27FC236}">
                  <a16:creationId xmlns:a16="http://schemas.microsoft.com/office/drawing/2014/main" id="{FEF2F1E5-9B4A-1415-5FF7-2CBE66984FB7}"/>
                </a:ext>
              </a:extLst>
            </p:cNvPr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>
              <a:extLst>
                <a:ext uri="{FF2B5EF4-FFF2-40B4-BE49-F238E27FC236}">
                  <a16:creationId xmlns:a16="http://schemas.microsoft.com/office/drawing/2014/main" id="{9F8D956F-9E8F-0A39-11CD-A63CAE3C0E64}"/>
                </a:ext>
              </a:extLst>
            </p:cNvPr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>
              <a:extLst>
                <a:ext uri="{FF2B5EF4-FFF2-40B4-BE49-F238E27FC236}">
                  <a16:creationId xmlns:a16="http://schemas.microsoft.com/office/drawing/2014/main" id="{BE4069D3-6775-50A1-EF03-F3D40E9F5E54}"/>
                </a:ext>
              </a:extLst>
            </p:cNvPr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>
              <a:extLst>
                <a:ext uri="{FF2B5EF4-FFF2-40B4-BE49-F238E27FC236}">
                  <a16:creationId xmlns:a16="http://schemas.microsoft.com/office/drawing/2014/main" id="{97C399D2-EABA-3EE6-5C2F-266F9B047DD0}"/>
                </a:ext>
              </a:extLst>
            </p:cNvPr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>
              <a:extLst>
                <a:ext uri="{FF2B5EF4-FFF2-40B4-BE49-F238E27FC236}">
                  <a16:creationId xmlns:a16="http://schemas.microsoft.com/office/drawing/2014/main" id="{CB873836-F589-DB21-2019-D2ED1ACA403E}"/>
                </a:ext>
              </a:extLst>
            </p:cNvPr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>
              <a:extLst>
                <a:ext uri="{FF2B5EF4-FFF2-40B4-BE49-F238E27FC236}">
                  <a16:creationId xmlns:a16="http://schemas.microsoft.com/office/drawing/2014/main" id="{5E820C67-0F6B-545C-F32A-645C0D117993}"/>
                </a:ext>
              </a:extLst>
            </p:cNvPr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>
              <a:extLst>
                <a:ext uri="{FF2B5EF4-FFF2-40B4-BE49-F238E27FC236}">
                  <a16:creationId xmlns:a16="http://schemas.microsoft.com/office/drawing/2014/main" id="{9B8ED4BD-AE0F-E3C6-9606-C3869F9D5B47}"/>
                </a:ext>
              </a:extLst>
            </p:cNvPr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>
              <a:extLst>
                <a:ext uri="{FF2B5EF4-FFF2-40B4-BE49-F238E27FC236}">
                  <a16:creationId xmlns:a16="http://schemas.microsoft.com/office/drawing/2014/main" id="{423CB4AA-7235-CDE7-9C57-33C8C36CFB62}"/>
                </a:ext>
              </a:extLst>
            </p:cNvPr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>
              <a:extLst>
                <a:ext uri="{FF2B5EF4-FFF2-40B4-BE49-F238E27FC236}">
                  <a16:creationId xmlns:a16="http://schemas.microsoft.com/office/drawing/2014/main" id="{AEF97644-2CA8-A343-F6BF-99D5CD9BBD5B}"/>
                </a:ext>
              </a:extLst>
            </p:cNvPr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>
              <a:extLst>
                <a:ext uri="{FF2B5EF4-FFF2-40B4-BE49-F238E27FC236}">
                  <a16:creationId xmlns:a16="http://schemas.microsoft.com/office/drawing/2014/main" id="{6847C4D6-8207-5B5D-CFAB-52A4095390DD}"/>
                </a:ext>
              </a:extLst>
            </p:cNvPr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>
              <a:extLst>
                <a:ext uri="{FF2B5EF4-FFF2-40B4-BE49-F238E27FC236}">
                  <a16:creationId xmlns:a16="http://schemas.microsoft.com/office/drawing/2014/main" id="{1A7F0E59-5C2D-5121-953F-568098ED8F97}"/>
                </a:ext>
              </a:extLst>
            </p:cNvPr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>
              <a:extLst>
                <a:ext uri="{FF2B5EF4-FFF2-40B4-BE49-F238E27FC236}">
                  <a16:creationId xmlns:a16="http://schemas.microsoft.com/office/drawing/2014/main" id="{B7AE8A14-11B4-4C8F-0B48-4C59B40662A0}"/>
                </a:ext>
              </a:extLst>
            </p:cNvPr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>
              <a:extLst>
                <a:ext uri="{FF2B5EF4-FFF2-40B4-BE49-F238E27FC236}">
                  <a16:creationId xmlns:a16="http://schemas.microsoft.com/office/drawing/2014/main" id="{37B41CA1-0248-B9E5-FCD7-BD938059A855}"/>
                </a:ext>
              </a:extLst>
            </p:cNvPr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>
              <a:extLst>
                <a:ext uri="{FF2B5EF4-FFF2-40B4-BE49-F238E27FC236}">
                  <a16:creationId xmlns:a16="http://schemas.microsoft.com/office/drawing/2014/main" id="{345456BC-94F1-9BD4-570D-FDB3095A4723}"/>
                </a:ext>
              </a:extLst>
            </p:cNvPr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>
              <a:extLst>
                <a:ext uri="{FF2B5EF4-FFF2-40B4-BE49-F238E27FC236}">
                  <a16:creationId xmlns:a16="http://schemas.microsoft.com/office/drawing/2014/main" id="{3D3A02E4-B65E-8696-CF87-5D01ACB83B99}"/>
                </a:ext>
              </a:extLst>
            </p:cNvPr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>
              <a:extLst>
                <a:ext uri="{FF2B5EF4-FFF2-40B4-BE49-F238E27FC236}">
                  <a16:creationId xmlns:a16="http://schemas.microsoft.com/office/drawing/2014/main" id="{CE0D94D5-2CBB-FD13-05AB-64BA275ABA47}"/>
                </a:ext>
              </a:extLst>
            </p:cNvPr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>
              <a:extLst>
                <a:ext uri="{FF2B5EF4-FFF2-40B4-BE49-F238E27FC236}">
                  <a16:creationId xmlns:a16="http://schemas.microsoft.com/office/drawing/2014/main" id="{2BD97588-3BDD-C121-17C0-CDF9E007F305}"/>
                </a:ext>
              </a:extLst>
            </p:cNvPr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>
              <a:extLst>
                <a:ext uri="{FF2B5EF4-FFF2-40B4-BE49-F238E27FC236}">
                  <a16:creationId xmlns:a16="http://schemas.microsoft.com/office/drawing/2014/main" id="{FDC206EE-6420-5817-B817-9FA81E6E8B80}"/>
                </a:ext>
              </a:extLst>
            </p:cNvPr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>
              <a:extLst>
                <a:ext uri="{FF2B5EF4-FFF2-40B4-BE49-F238E27FC236}">
                  <a16:creationId xmlns:a16="http://schemas.microsoft.com/office/drawing/2014/main" id="{F2BD2A64-89AD-96CF-8145-0D0384A04864}"/>
                </a:ext>
              </a:extLst>
            </p:cNvPr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>
              <a:extLst>
                <a:ext uri="{FF2B5EF4-FFF2-40B4-BE49-F238E27FC236}">
                  <a16:creationId xmlns:a16="http://schemas.microsoft.com/office/drawing/2014/main" id="{9A078297-2252-C9C4-22B8-7558077FD871}"/>
                </a:ext>
              </a:extLst>
            </p:cNvPr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>
              <a:extLst>
                <a:ext uri="{FF2B5EF4-FFF2-40B4-BE49-F238E27FC236}">
                  <a16:creationId xmlns:a16="http://schemas.microsoft.com/office/drawing/2014/main" id="{0CCF033A-198B-39D4-EF08-56535B112B6B}"/>
                </a:ext>
              </a:extLst>
            </p:cNvPr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>
              <a:extLst>
                <a:ext uri="{FF2B5EF4-FFF2-40B4-BE49-F238E27FC236}">
                  <a16:creationId xmlns:a16="http://schemas.microsoft.com/office/drawing/2014/main" id="{756E90E3-0E67-D791-AAAA-A06BD89AE3F8}"/>
                </a:ext>
              </a:extLst>
            </p:cNvPr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>
              <a:extLst>
                <a:ext uri="{FF2B5EF4-FFF2-40B4-BE49-F238E27FC236}">
                  <a16:creationId xmlns:a16="http://schemas.microsoft.com/office/drawing/2014/main" id="{4014D273-E53A-6838-3F38-F851F230642E}"/>
                </a:ext>
              </a:extLst>
            </p:cNvPr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>
              <a:extLst>
                <a:ext uri="{FF2B5EF4-FFF2-40B4-BE49-F238E27FC236}">
                  <a16:creationId xmlns:a16="http://schemas.microsoft.com/office/drawing/2014/main" id="{EC66A91C-4AAC-10D3-BAFA-AC7ECEFB9825}"/>
                </a:ext>
              </a:extLst>
            </p:cNvPr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>
              <a:extLst>
                <a:ext uri="{FF2B5EF4-FFF2-40B4-BE49-F238E27FC236}">
                  <a16:creationId xmlns:a16="http://schemas.microsoft.com/office/drawing/2014/main" id="{4AE378A1-F788-21B4-012A-7B5E9C20AF55}"/>
                </a:ext>
              </a:extLst>
            </p:cNvPr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>
              <a:extLst>
                <a:ext uri="{FF2B5EF4-FFF2-40B4-BE49-F238E27FC236}">
                  <a16:creationId xmlns:a16="http://schemas.microsoft.com/office/drawing/2014/main" id="{3190C047-4495-F7A5-35A9-F05A30FF7A4C}"/>
                </a:ext>
              </a:extLst>
            </p:cNvPr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>
              <a:extLst>
                <a:ext uri="{FF2B5EF4-FFF2-40B4-BE49-F238E27FC236}">
                  <a16:creationId xmlns:a16="http://schemas.microsoft.com/office/drawing/2014/main" id="{BB82EAB0-815D-8964-F126-3125825F1097}"/>
                </a:ext>
              </a:extLst>
            </p:cNvPr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>
              <a:extLst>
                <a:ext uri="{FF2B5EF4-FFF2-40B4-BE49-F238E27FC236}">
                  <a16:creationId xmlns:a16="http://schemas.microsoft.com/office/drawing/2014/main" id="{D4A4A0F6-D72D-B381-060B-AAF25DF9088A}"/>
                </a:ext>
              </a:extLst>
            </p:cNvPr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>
              <a:extLst>
                <a:ext uri="{FF2B5EF4-FFF2-40B4-BE49-F238E27FC236}">
                  <a16:creationId xmlns:a16="http://schemas.microsoft.com/office/drawing/2014/main" id="{15E377FD-8799-5F84-BDF7-3701F6FAA8AE}"/>
                </a:ext>
              </a:extLst>
            </p:cNvPr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>
              <a:extLst>
                <a:ext uri="{FF2B5EF4-FFF2-40B4-BE49-F238E27FC236}">
                  <a16:creationId xmlns:a16="http://schemas.microsoft.com/office/drawing/2014/main" id="{0E3BFF37-791B-CF9D-662A-3D87986BBADC}"/>
                </a:ext>
              </a:extLst>
            </p:cNvPr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>
              <a:extLst>
                <a:ext uri="{FF2B5EF4-FFF2-40B4-BE49-F238E27FC236}">
                  <a16:creationId xmlns:a16="http://schemas.microsoft.com/office/drawing/2014/main" id="{B025A203-F610-3FCC-D1C0-EBD3F547DD3D}"/>
                </a:ext>
              </a:extLst>
            </p:cNvPr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>
              <a:extLst>
                <a:ext uri="{FF2B5EF4-FFF2-40B4-BE49-F238E27FC236}">
                  <a16:creationId xmlns:a16="http://schemas.microsoft.com/office/drawing/2014/main" id="{CF95CE08-8E07-6B73-B80C-989D0B26A76E}"/>
                </a:ext>
              </a:extLst>
            </p:cNvPr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>
              <a:extLst>
                <a:ext uri="{FF2B5EF4-FFF2-40B4-BE49-F238E27FC236}">
                  <a16:creationId xmlns:a16="http://schemas.microsoft.com/office/drawing/2014/main" id="{7D0EB10D-E769-0219-A9DA-8E91E53A0926}"/>
                </a:ext>
              </a:extLst>
            </p:cNvPr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>
              <a:extLst>
                <a:ext uri="{FF2B5EF4-FFF2-40B4-BE49-F238E27FC236}">
                  <a16:creationId xmlns:a16="http://schemas.microsoft.com/office/drawing/2014/main" id="{D679ED21-1022-A4A5-BA21-3A93068AD6A7}"/>
                </a:ext>
              </a:extLst>
            </p:cNvPr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>
              <a:extLst>
                <a:ext uri="{FF2B5EF4-FFF2-40B4-BE49-F238E27FC236}">
                  <a16:creationId xmlns:a16="http://schemas.microsoft.com/office/drawing/2014/main" id="{8582CBF3-571A-7B70-7008-687F8C3D162F}"/>
                </a:ext>
              </a:extLst>
            </p:cNvPr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>
              <a:extLst>
                <a:ext uri="{FF2B5EF4-FFF2-40B4-BE49-F238E27FC236}">
                  <a16:creationId xmlns:a16="http://schemas.microsoft.com/office/drawing/2014/main" id="{B8CD0269-6D72-EE07-B2AA-5709B509FC0E}"/>
                </a:ext>
              </a:extLst>
            </p:cNvPr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>
              <a:extLst>
                <a:ext uri="{FF2B5EF4-FFF2-40B4-BE49-F238E27FC236}">
                  <a16:creationId xmlns:a16="http://schemas.microsoft.com/office/drawing/2014/main" id="{15C89CA7-67BC-F131-D84E-098B79494197}"/>
                </a:ext>
              </a:extLst>
            </p:cNvPr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>
              <a:extLst>
                <a:ext uri="{FF2B5EF4-FFF2-40B4-BE49-F238E27FC236}">
                  <a16:creationId xmlns:a16="http://schemas.microsoft.com/office/drawing/2014/main" id="{EFA1D011-994A-464E-3E48-DB6DDCBBD522}"/>
                </a:ext>
              </a:extLst>
            </p:cNvPr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>
              <a:extLst>
                <a:ext uri="{FF2B5EF4-FFF2-40B4-BE49-F238E27FC236}">
                  <a16:creationId xmlns:a16="http://schemas.microsoft.com/office/drawing/2014/main" id="{C585A7D3-FF52-4431-3B1F-AEADE16C8B96}"/>
                </a:ext>
              </a:extLst>
            </p:cNvPr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>
              <a:extLst>
                <a:ext uri="{FF2B5EF4-FFF2-40B4-BE49-F238E27FC236}">
                  <a16:creationId xmlns:a16="http://schemas.microsoft.com/office/drawing/2014/main" id="{0C3A21D4-3772-27BA-E4FF-06A0258035D5}"/>
                </a:ext>
              </a:extLst>
            </p:cNvPr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>
              <a:extLst>
                <a:ext uri="{FF2B5EF4-FFF2-40B4-BE49-F238E27FC236}">
                  <a16:creationId xmlns:a16="http://schemas.microsoft.com/office/drawing/2014/main" id="{34879831-E2F5-4C88-B4BC-756CA5D7A796}"/>
                </a:ext>
              </a:extLst>
            </p:cNvPr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>
              <a:extLst>
                <a:ext uri="{FF2B5EF4-FFF2-40B4-BE49-F238E27FC236}">
                  <a16:creationId xmlns:a16="http://schemas.microsoft.com/office/drawing/2014/main" id="{78F4FA5D-ED98-2688-15D2-18E4B05B78DD}"/>
                </a:ext>
              </a:extLst>
            </p:cNvPr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>
              <a:extLst>
                <a:ext uri="{FF2B5EF4-FFF2-40B4-BE49-F238E27FC236}">
                  <a16:creationId xmlns:a16="http://schemas.microsoft.com/office/drawing/2014/main" id="{430274DD-3FED-A89B-A21F-39D58D461D6D}"/>
                </a:ext>
              </a:extLst>
            </p:cNvPr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>
              <a:extLst>
                <a:ext uri="{FF2B5EF4-FFF2-40B4-BE49-F238E27FC236}">
                  <a16:creationId xmlns:a16="http://schemas.microsoft.com/office/drawing/2014/main" id="{51D5A17A-92C9-A55E-42EE-4468E581E591}"/>
                </a:ext>
              </a:extLst>
            </p:cNvPr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>
              <a:extLst>
                <a:ext uri="{FF2B5EF4-FFF2-40B4-BE49-F238E27FC236}">
                  <a16:creationId xmlns:a16="http://schemas.microsoft.com/office/drawing/2014/main" id="{16C10AEC-992B-8039-9BBE-B9CFF26CDB89}"/>
                </a:ext>
              </a:extLst>
            </p:cNvPr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>
              <a:extLst>
                <a:ext uri="{FF2B5EF4-FFF2-40B4-BE49-F238E27FC236}">
                  <a16:creationId xmlns:a16="http://schemas.microsoft.com/office/drawing/2014/main" id="{4FB12278-D245-684E-C615-547E6DA33A18}"/>
                </a:ext>
              </a:extLst>
            </p:cNvPr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>
              <a:extLst>
                <a:ext uri="{FF2B5EF4-FFF2-40B4-BE49-F238E27FC236}">
                  <a16:creationId xmlns:a16="http://schemas.microsoft.com/office/drawing/2014/main" id="{9C7968C1-3582-FACC-0315-D87F86E27B01}"/>
                </a:ext>
              </a:extLst>
            </p:cNvPr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>
              <a:extLst>
                <a:ext uri="{FF2B5EF4-FFF2-40B4-BE49-F238E27FC236}">
                  <a16:creationId xmlns:a16="http://schemas.microsoft.com/office/drawing/2014/main" id="{CC5B770B-92A4-8E6E-0FE3-E6526B74928A}"/>
                </a:ext>
              </a:extLst>
            </p:cNvPr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>
              <a:extLst>
                <a:ext uri="{FF2B5EF4-FFF2-40B4-BE49-F238E27FC236}">
                  <a16:creationId xmlns:a16="http://schemas.microsoft.com/office/drawing/2014/main" id="{C7AC0357-6F27-A33C-3B63-3D2867120DDD}"/>
                </a:ext>
              </a:extLst>
            </p:cNvPr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>
            <a:extLst>
              <a:ext uri="{FF2B5EF4-FFF2-40B4-BE49-F238E27FC236}">
                <a16:creationId xmlns:a16="http://schemas.microsoft.com/office/drawing/2014/main" id="{A43C00F5-1AA1-72A7-BBC9-A564C01C7FB2}"/>
              </a:ext>
            </a:extLst>
          </p:cNvPr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>
              <a:extLst>
                <a:ext uri="{FF2B5EF4-FFF2-40B4-BE49-F238E27FC236}">
                  <a16:creationId xmlns:a16="http://schemas.microsoft.com/office/drawing/2014/main" id="{844A914A-5752-CD7C-CF18-3A4687B8A6F9}"/>
                </a:ext>
              </a:extLst>
            </p:cNvPr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>
              <a:extLst>
                <a:ext uri="{FF2B5EF4-FFF2-40B4-BE49-F238E27FC236}">
                  <a16:creationId xmlns:a16="http://schemas.microsoft.com/office/drawing/2014/main" id="{5A0E3E77-FF29-5F15-5261-6ECD98F3BAC3}"/>
                </a:ext>
              </a:extLst>
            </p:cNvPr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>
              <a:extLst>
                <a:ext uri="{FF2B5EF4-FFF2-40B4-BE49-F238E27FC236}">
                  <a16:creationId xmlns:a16="http://schemas.microsoft.com/office/drawing/2014/main" id="{628727C7-245C-D6FE-E89B-6FDDDC7E0200}"/>
                </a:ext>
              </a:extLst>
            </p:cNvPr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>
            <a:extLst>
              <a:ext uri="{FF2B5EF4-FFF2-40B4-BE49-F238E27FC236}">
                <a16:creationId xmlns:a16="http://schemas.microsoft.com/office/drawing/2014/main" id="{F1109DDC-3573-EDBE-B9F5-A44FE8D0317B}"/>
              </a:ext>
            </a:extLst>
          </p:cNvPr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>
              <a:extLst>
                <a:ext uri="{FF2B5EF4-FFF2-40B4-BE49-F238E27FC236}">
                  <a16:creationId xmlns:a16="http://schemas.microsoft.com/office/drawing/2014/main" id="{12E73908-49D7-700E-7DCF-393957DF111B}"/>
                </a:ext>
              </a:extLst>
            </p:cNvPr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>
              <a:extLst>
                <a:ext uri="{FF2B5EF4-FFF2-40B4-BE49-F238E27FC236}">
                  <a16:creationId xmlns:a16="http://schemas.microsoft.com/office/drawing/2014/main" id="{FEFC1B65-2BFE-977E-0B8D-FD48E838E88E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>
            <a:extLst>
              <a:ext uri="{FF2B5EF4-FFF2-40B4-BE49-F238E27FC236}">
                <a16:creationId xmlns:a16="http://schemas.microsoft.com/office/drawing/2014/main" id="{23851024-8FF2-04E9-6485-28B43C15FE29}"/>
              </a:ext>
            </a:extLst>
          </p:cNvPr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>
              <a:extLst>
                <a:ext uri="{FF2B5EF4-FFF2-40B4-BE49-F238E27FC236}">
                  <a16:creationId xmlns:a16="http://schemas.microsoft.com/office/drawing/2014/main" id="{9833D351-3552-D6B4-40A3-1A6651198043}"/>
                </a:ext>
              </a:extLst>
            </p:cNvPr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>
              <a:extLst>
                <a:ext uri="{FF2B5EF4-FFF2-40B4-BE49-F238E27FC236}">
                  <a16:creationId xmlns:a16="http://schemas.microsoft.com/office/drawing/2014/main" id="{D54EAA94-4B82-6A10-DB6F-670FBC3904DE}"/>
                </a:ext>
              </a:extLst>
            </p:cNvPr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>
              <a:extLst>
                <a:ext uri="{FF2B5EF4-FFF2-40B4-BE49-F238E27FC236}">
                  <a16:creationId xmlns:a16="http://schemas.microsoft.com/office/drawing/2014/main" id="{C138B7DD-9132-59B5-A316-B75B9B9A7846}"/>
                </a:ext>
              </a:extLst>
            </p:cNvPr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>
              <a:extLst>
                <a:ext uri="{FF2B5EF4-FFF2-40B4-BE49-F238E27FC236}">
                  <a16:creationId xmlns:a16="http://schemas.microsoft.com/office/drawing/2014/main" id="{81971DA6-7B7A-C941-DF30-714EE39D5D6C}"/>
                </a:ext>
              </a:extLst>
            </p:cNvPr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>
              <a:extLst>
                <a:ext uri="{FF2B5EF4-FFF2-40B4-BE49-F238E27FC236}">
                  <a16:creationId xmlns:a16="http://schemas.microsoft.com/office/drawing/2014/main" id="{5E0C6633-349F-33D6-B8F0-AF5B839808D7}"/>
                </a:ext>
              </a:extLst>
            </p:cNvPr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>
              <a:extLst>
                <a:ext uri="{FF2B5EF4-FFF2-40B4-BE49-F238E27FC236}">
                  <a16:creationId xmlns:a16="http://schemas.microsoft.com/office/drawing/2014/main" id="{D433A958-38B8-E610-A583-57100F0AC758}"/>
                </a:ext>
              </a:extLst>
            </p:cNvPr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>
              <a:extLst>
                <a:ext uri="{FF2B5EF4-FFF2-40B4-BE49-F238E27FC236}">
                  <a16:creationId xmlns:a16="http://schemas.microsoft.com/office/drawing/2014/main" id="{625E9831-EB78-3B57-0BB7-F3E270B0696B}"/>
                </a:ext>
              </a:extLst>
            </p:cNvPr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>
              <a:extLst>
                <a:ext uri="{FF2B5EF4-FFF2-40B4-BE49-F238E27FC236}">
                  <a16:creationId xmlns:a16="http://schemas.microsoft.com/office/drawing/2014/main" id="{78AD78E7-F2ED-599F-B838-AA5DC1CFA01E}"/>
                </a:ext>
              </a:extLst>
            </p:cNvPr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3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D6302E-1997-9BF5-A421-1F78C0F2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/>
              <a:t>Before Data Cleaning</a:t>
            </a:r>
          </a:p>
        </p:txBody>
      </p:sp>
      <p:pic>
        <p:nvPicPr>
          <p:cNvPr id="6160" name="Picture 16">
            <a:extLst>
              <a:ext uri="{FF2B5EF4-FFF2-40B4-BE49-F238E27FC236}">
                <a16:creationId xmlns:a16="http://schemas.microsoft.com/office/drawing/2014/main" id="{076B5A88-CD09-CD21-4F77-29501E17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1031775"/>
            <a:ext cx="7153109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9BE4-689A-64E6-2AB7-B4050632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C4FBB-8395-E063-8E58-F81E49A4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/>
              <a:t>Data Cleaning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A18CD29-456A-143D-1CFA-0114850F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0" y="1012725"/>
            <a:ext cx="8279450" cy="338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73C6-A8AF-8F8F-E0E0-A792BE92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C6CAFD-819F-E83F-E9E3-36B2A581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/>
              <a:t>After Data Cleaning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AC0D868-5346-B011-C093-0987E5FC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3" y="1031775"/>
            <a:ext cx="8271933" cy="32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6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>
          <a:extLst>
            <a:ext uri="{FF2B5EF4-FFF2-40B4-BE49-F238E27FC236}">
              <a16:creationId xmlns:a16="http://schemas.microsoft.com/office/drawing/2014/main" id="{F920A653-7096-C8F5-0F56-BD4EE826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>
            <a:extLst>
              <a:ext uri="{FF2B5EF4-FFF2-40B4-BE49-F238E27FC236}">
                <a16:creationId xmlns:a16="http://schemas.microsoft.com/office/drawing/2014/main" id="{AA819F5C-7734-8FE0-C5E7-551EF5AF5D08}"/>
              </a:ext>
            </a:extLst>
          </p:cNvPr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>
            <a:extLst>
              <a:ext uri="{FF2B5EF4-FFF2-40B4-BE49-F238E27FC236}">
                <a16:creationId xmlns:a16="http://schemas.microsoft.com/office/drawing/2014/main" id="{6CC66B3B-D07A-25B1-9A49-886BAC96C71E}"/>
              </a:ext>
            </a:extLst>
          </p:cNvPr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>
            <a:extLst>
              <a:ext uri="{FF2B5EF4-FFF2-40B4-BE49-F238E27FC236}">
                <a16:creationId xmlns:a16="http://schemas.microsoft.com/office/drawing/2014/main" id="{B021F585-4CC1-5F04-236E-DF50BEFF2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7927" y="1863701"/>
            <a:ext cx="5020433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Analysis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>
            <a:extLst>
              <a:ext uri="{FF2B5EF4-FFF2-40B4-BE49-F238E27FC236}">
                <a16:creationId xmlns:a16="http://schemas.microsoft.com/office/drawing/2014/main" id="{553021AD-15DB-AB27-1009-D79D8EBAA3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3948" name="Google Shape;3948;p36">
            <a:extLst>
              <a:ext uri="{FF2B5EF4-FFF2-40B4-BE49-F238E27FC236}">
                <a16:creationId xmlns:a16="http://schemas.microsoft.com/office/drawing/2014/main" id="{23F4C025-66EF-A7CC-6D2D-5D62D6487F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>
            <a:extLst>
              <a:ext uri="{FF2B5EF4-FFF2-40B4-BE49-F238E27FC236}">
                <a16:creationId xmlns:a16="http://schemas.microsoft.com/office/drawing/2014/main" id="{2F0CC4E7-0118-5507-C13B-EBEEE5058135}"/>
              </a:ext>
            </a:extLst>
          </p:cNvPr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>
              <a:extLst>
                <a:ext uri="{FF2B5EF4-FFF2-40B4-BE49-F238E27FC236}">
                  <a16:creationId xmlns:a16="http://schemas.microsoft.com/office/drawing/2014/main" id="{BEA24926-1187-53A3-1AD6-D45BF869037A}"/>
                </a:ext>
              </a:extLst>
            </p:cNvPr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>
              <a:extLst>
                <a:ext uri="{FF2B5EF4-FFF2-40B4-BE49-F238E27FC236}">
                  <a16:creationId xmlns:a16="http://schemas.microsoft.com/office/drawing/2014/main" id="{C899EBF2-CCDD-A610-D03E-627E62294EFA}"/>
                </a:ext>
              </a:extLst>
            </p:cNvPr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>
            <a:extLst>
              <a:ext uri="{FF2B5EF4-FFF2-40B4-BE49-F238E27FC236}">
                <a16:creationId xmlns:a16="http://schemas.microsoft.com/office/drawing/2014/main" id="{839CFDD7-382A-D9AD-3C21-4D3CFFC92D92}"/>
              </a:ext>
            </a:extLst>
          </p:cNvPr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>
              <a:extLst>
                <a:ext uri="{FF2B5EF4-FFF2-40B4-BE49-F238E27FC236}">
                  <a16:creationId xmlns:a16="http://schemas.microsoft.com/office/drawing/2014/main" id="{B017A27D-674A-C06B-B55A-DB1258FBDA77}"/>
                </a:ext>
              </a:extLst>
            </p:cNvPr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>
              <a:extLst>
                <a:ext uri="{FF2B5EF4-FFF2-40B4-BE49-F238E27FC236}">
                  <a16:creationId xmlns:a16="http://schemas.microsoft.com/office/drawing/2014/main" id="{1039CB00-96BD-3D65-25A9-D7DF19FFCE72}"/>
                </a:ext>
              </a:extLst>
            </p:cNvPr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>
              <a:extLst>
                <a:ext uri="{FF2B5EF4-FFF2-40B4-BE49-F238E27FC236}">
                  <a16:creationId xmlns:a16="http://schemas.microsoft.com/office/drawing/2014/main" id="{97E1BC7C-4137-482D-C816-E0CE91A1B70B}"/>
                </a:ext>
              </a:extLst>
            </p:cNvPr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>
              <a:extLst>
                <a:ext uri="{FF2B5EF4-FFF2-40B4-BE49-F238E27FC236}">
                  <a16:creationId xmlns:a16="http://schemas.microsoft.com/office/drawing/2014/main" id="{13E3E1BA-5AD1-14BB-9B5C-903D814D3C4A}"/>
                </a:ext>
              </a:extLst>
            </p:cNvPr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>
              <a:extLst>
                <a:ext uri="{FF2B5EF4-FFF2-40B4-BE49-F238E27FC236}">
                  <a16:creationId xmlns:a16="http://schemas.microsoft.com/office/drawing/2014/main" id="{5B439526-B010-203F-6866-7BD4BF0330DA}"/>
                </a:ext>
              </a:extLst>
            </p:cNvPr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>
              <a:extLst>
                <a:ext uri="{FF2B5EF4-FFF2-40B4-BE49-F238E27FC236}">
                  <a16:creationId xmlns:a16="http://schemas.microsoft.com/office/drawing/2014/main" id="{FCD3279D-2F92-BE83-8821-3CC62BFB6C48}"/>
                </a:ext>
              </a:extLst>
            </p:cNvPr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>
              <a:extLst>
                <a:ext uri="{FF2B5EF4-FFF2-40B4-BE49-F238E27FC236}">
                  <a16:creationId xmlns:a16="http://schemas.microsoft.com/office/drawing/2014/main" id="{D44CECA0-08F2-ADC3-ED90-904B557AC591}"/>
                </a:ext>
              </a:extLst>
            </p:cNvPr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>
              <a:extLst>
                <a:ext uri="{FF2B5EF4-FFF2-40B4-BE49-F238E27FC236}">
                  <a16:creationId xmlns:a16="http://schemas.microsoft.com/office/drawing/2014/main" id="{A0062F89-A6CA-8B1B-9D78-70CAFF3C79B5}"/>
                </a:ext>
              </a:extLst>
            </p:cNvPr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>
              <a:extLst>
                <a:ext uri="{FF2B5EF4-FFF2-40B4-BE49-F238E27FC236}">
                  <a16:creationId xmlns:a16="http://schemas.microsoft.com/office/drawing/2014/main" id="{CFC6D266-117F-E812-1BC0-1DAEE492C4B2}"/>
                </a:ext>
              </a:extLst>
            </p:cNvPr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>
              <a:extLst>
                <a:ext uri="{FF2B5EF4-FFF2-40B4-BE49-F238E27FC236}">
                  <a16:creationId xmlns:a16="http://schemas.microsoft.com/office/drawing/2014/main" id="{873001A8-EEC9-E6E0-AA40-38F115BBD090}"/>
                </a:ext>
              </a:extLst>
            </p:cNvPr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>
              <a:extLst>
                <a:ext uri="{FF2B5EF4-FFF2-40B4-BE49-F238E27FC236}">
                  <a16:creationId xmlns:a16="http://schemas.microsoft.com/office/drawing/2014/main" id="{F441B713-FB68-A2BE-986D-4414DB442500}"/>
                </a:ext>
              </a:extLst>
            </p:cNvPr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>
              <a:extLst>
                <a:ext uri="{FF2B5EF4-FFF2-40B4-BE49-F238E27FC236}">
                  <a16:creationId xmlns:a16="http://schemas.microsoft.com/office/drawing/2014/main" id="{33BEE171-83F8-19B4-D5C4-78EC86707A2D}"/>
                </a:ext>
              </a:extLst>
            </p:cNvPr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>
              <a:extLst>
                <a:ext uri="{FF2B5EF4-FFF2-40B4-BE49-F238E27FC236}">
                  <a16:creationId xmlns:a16="http://schemas.microsoft.com/office/drawing/2014/main" id="{6499481C-93B2-7AC5-C491-A558DBF125AD}"/>
                </a:ext>
              </a:extLst>
            </p:cNvPr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>
              <a:extLst>
                <a:ext uri="{FF2B5EF4-FFF2-40B4-BE49-F238E27FC236}">
                  <a16:creationId xmlns:a16="http://schemas.microsoft.com/office/drawing/2014/main" id="{C4EDBFF2-D40D-E1F1-3BCC-B390A03A000A}"/>
                </a:ext>
              </a:extLst>
            </p:cNvPr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>
              <a:extLst>
                <a:ext uri="{FF2B5EF4-FFF2-40B4-BE49-F238E27FC236}">
                  <a16:creationId xmlns:a16="http://schemas.microsoft.com/office/drawing/2014/main" id="{50A8B764-F1BC-A048-0166-01142B3C909F}"/>
                </a:ext>
              </a:extLst>
            </p:cNvPr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>
              <a:extLst>
                <a:ext uri="{FF2B5EF4-FFF2-40B4-BE49-F238E27FC236}">
                  <a16:creationId xmlns:a16="http://schemas.microsoft.com/office/drawing/2014/main" id="{D5F46562-2DD8-6011-CFC3-EC35F1004473}"/>
                </a:ext>
              </a:extLst>
            </p:cNvPr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>
              <a:extLst>
                <a:ext uri="{FF2B5EF4-FFF2-40B4-BE49-F238E27FC236}">
                  <a16:creationId xmlns:a16="http://schemas.microsoft.com/office/drawing/2014/main" id="{9573EE9E-95F0-0BEF-DEF2-939D77A75F83}"/>
                </a:ext>
              </a:extLst>
            </p:cNvPr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>
              <a:extLst>
                <a:ext uri="{FF2B5EF4-FFF2-40B4-BE49-F238E27FC236}">
                  <a16:creationId xmlns:a16="http://schemas.microsoft.com/office/drawing/2014/main" id="{90ED855E-0332-5EDC-103A-DC848DEE8CEE}"/>
                </a:ext>
              </a:extLst>
            </p:cNvPr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>
              <a:extLst>
                <a:ext uri="{FF2B5EF4-FFF2-40B4-BE49-F238E27FC236}">
                  <a16:creationId xmlns:a16="http://schemas.microsoft.com/office/drawing/2014/main" id="{ABD38EB1-8BCA-D486-DD9E-7F3EE38B131E}"/>
                </a:ext>
              </a:extLst>
            </p:cNvPr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>
              <a:extLst>
                <a:ext uri="{FF2B5EF4-FFF2-40B4-BE49-F238E27FC236}">
                  <a16:creationId xmlns:a16="http://schemas.microsoft.com/office/drawing/2014/main" id="{AD48E9FB-91E3-1CDE-E7A8-C53B81AC3099}"/>
                </a:ext>
              </a:extLst>
            </p:cNvPr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>
              <a:extLst>
                <a:ext uri="{FF2B5EF4-FFF2-40B4-BE49-F238E27FC236}">
                  <a16:creationId xmlns:a16="http://schemas.microsoft.com/office/drawing/2014/main" id="{BB0AB961-55BA-AEB3-BA7A-58A1921BEE2A}"/>
                </a:ext>
              </a:extLst>
            </p:cNvPr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>
              <a:extLst>
                <a:ext uri="{FF2B5EF4-FFF2-40B4-BE49-F238E27FC236}">
                  <a16:creationId xmlns:a16="http://schemas.microsoft.com/office/drawing/2014/main" id="{58EB103F-B3AA-8EE9-4BE3-AD7FBFB9BC6E}"/>
                </a:ext>
              </a:extLst>
            </p:cNvPr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>
              <a:extLst>
                <a:ext uri="{FF2B5EF4-FFF2-40B4-BE49-F238E27FC236}">
                  <a16:creationId xmlns:a16="http://schemas.microsoft.com/office/drawing/2014/main" id="{E8B03DF7-7B96-59EB-9D1C-C850D6D61B5E}"/>
                </a:ext>
              </a:extLst>
            </p:cNvPr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>
              <a:extLst>
                <a:ext uri="{FF2B5EF4-FFF2-40B4-BE49-F238E27FC236}">
                  <a16:creationId xmlns:a16="http://schemas.microsoft.com/office/drawing/2014/main" id="{F08B5D59-E132-BFDE-C75B-E3422D6D94D1}"/>
                </a:ext>
              </a:extLst>
            </p:cNvPr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>
              <a:extLst>
                <a:ext uri="{FF2B5EF4-FFF2-40B4-BE49-F238E27FC236}">
                  <a16:creationId xmlns:a16="http://schemas.microsoft.com/office/drawing/2014/main" id="{E78C9653-C6A2-8103-B8BB-F578F43A32D5}"/>
                </a:ext>
              </a:extLst>
            </p:cNvPr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>
              <a:extLst>
                <a:ext uri="{FF2B5EF4-FFF2-40B4-BE49-F238E27FC236}">
                  <a16:creationId xmlns:a16="http://schemas.microsoft.com/office/drawing/2014/main" id="{963F07A9-0A29-2620-B644-10BE2B228647}"/>
                </a:ext>
              </a:extLst>
            </p:cNvPr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>
              <a:extLst>
                <a:ext uri="{FF2B5EF4-FFF2-40B4-BE49-F238E27FC236}">
                  <a16:creationId xmlns:a16="http://schemas.microsoft.com/office/drawing/2014/main" id="{DCD18EF1-DAC7-3259-49E5-578534AD4888}"/>
                </a:ext>
              </a:extLst>
            </p:cNvPr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>
              <a:extLst>
                <a:ext uri="{FF2B5EF4-FFF2-40B4-BE49-F238E27FC236}">
                  <a16:creationId xmlns:a16="http://schemas.microsoft.com/office/drawing/2014/main" id="{178F8884-1856-1053-309D-EB6DF150F496}"/>
                </a:ext>
              </a:extLst>
            </p:cNvPr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>
              <a:extLst>
                <a:ext uri="{FF2B5EF4-FFF2-40B4-BE49-F238E27FC236}">
                  <a16:creationId xmlns:a16="http://schemas.microsoft.com/office/drawing/2014/main" id="{FFC61559-628D-9CFF-463B-C3CFA25CB8C8}"/>
                </a:ext>
              </a:extLst>
            </p:cNvPr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>
              <a:extLst>
                <a:ext uri="{FF2B5EF4-FFF2-40B4-BE49-F238E27FC236}">
                  <a16:creationId xmlns:a16="http://schemas.microsoft.com/office/drawing/2014/main" id="{2D3F9C2B-CD5D-5A54-37CD-962AD02D15AD}"/>
                </a:ext>
              </a:extLst>
            </p:cNvPr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>
              <a:extLst>
                <a:ext uri="{FF2B5EF4-FFF2-40B4-BE49-F238E27FC236}">
                  <a16:creationId xmlns:a16="http://schemas.microsoft.com/office/drawing/2014/main" id="{CFD8D2B2-0A61-314D-C257-69AA8E555C36}"/>
                </a:ext>
              </a:extLst>
            </p:cNvPr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>
              <a:extLst>
                <a:ext uri="{FF2B5EF4-FFF2-40B4-BE49-F238E27FC236}">
                  <a16:creationId xmlns:a16="http://schemas.microsoft.com/office/drawing/2014/main" id="{D73700A9-D083-8F2C-AF87-359B5D8C7625}"/>
                </a:ext>
              </a:extLst>
            </p:cNvPr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>
              <a:extLst>
                <a:ext uri="{FF2B5EF4-FFF2-40B4-BE49-F238E27FC236}">
                  <a16:creationId xmlns:a16="http://schemas.microsoft.com/office/drawing/2014/main" id="{513283EE-6A17-0158-4544-9139FECEB1F4}"/>
                </a:ext>
              </a:extLst>
            </p:cNvPr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>
              <a:extLst>
                <a:ext uri="{FF2B5EF4-FFF2-40B4-BE49-F238E27FC236}">
                  <a16:creationId xmlns:a16="http://schemas.microsoft.com/office/drawing/2014/main" id="{428E499D-2491-C940-869E-3DBA1ABF8EC7}"/>
                </a:ext>
              </a:extLst>
            </p:cNvPr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>
              <a:extLst>
                <a:ext uri="{FF2B5EF4-FFF2-40B4-BE49-F238E27FC236}">
                  <a16:creationId xmlns:a16="http://schemas.microsoft.com/office/drawing/2014/main" id="{5F6B41D1-AB80-5445-43E9-8A6D6B3A0C84}"/>
                </a:ext>
              </a:extLst>
            </p:cNvPr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>
              <a:extLst>
                <a:ext uri="{FF2B5EF4-FFF2-40B4-BE49-F238E27FC236}">
                  <a16:creationId xmlns:a16="http://schemas.microsoft.com/office/drawing/2014/main" id="{43C230C1-1CEC-7F67-9F9A-095A2DF54BA7}"/>
                </a:ext>
              </a:extLst>
            </p:cNvPr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>
              <a:extLst>
                <a:ext uri="{FF2B5EF4-FFF2-40B4-BE49-F238E27FC236}">
                  <a16:creationId xmlns:a16="http://schemas.microsoft.com/office/drawing/2014/main" id="{46321A09-04F5-B957-A66C-4AC38FFA263A}"/>
                </a:ext>
              </a:extLst>
            </p:cNvPr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>
              <a:extLst>
                <a:ext uri="{FF2B5EF4-FFF2-40B4-BE49-F238E27FC236}">
                  <a16:creationId xmlns:a16="http://schemas.microsoft.com/office/drawing/2014/main" id="{94553D0E-7E82-7D2F-C5D5-885C6C2DA81E}"/>
                </a:ext>
              </a:extLst>
            </p:cNvPr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>
              <a:extLst>
                <a:ext uri="{FF2B5EF4-FFF2-40B4-BE49-F238E27FC236}">
                  <a16:creationId xmlns:a16="http://schemas.microsoft.com/office/drawing/2014/main" id="{4495CC10-05D3-F04E-DBBC-144715932324}"/>
                </a:ext>
              </a:extLst>
            </p:cNvPr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>
              <a:extLst>
                <a:ext uri="{FF2B5EF4-FFF2-40B4-BE49-F238E27FC236}">
                  <a16:creationId xmlns:a16="http://schemas.microsoft.com/office/drawing/2014/main" id="{C1A83732-7F06-66EB-6744-75A3CF0812D5}"/>
                </a:ext>
              </a:extLst>
            </p:cNvPr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>
              <a:extLst>
                <a:ext uri="{FF2B5EF4-FFF2-40B4-BE49-F238E27FC236}">
                  <a16:creationId xmlns:a16="http://schemas.microsoft.com/office/drawing/2014/main" id="{F65FE8D4-ADFC-9D6A-E763-9C561F53CD76}"/>
                </a:ext>
              </a:extLst>
            </p:cNvPr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>
              <a:extLst>
                <a:ext uri="{FF2B5EF4-FFF2-40B4-BE49-F238E27FC236}">
                  <a16:creationId xmlns:a16="http://schemas.microsoft.com/office/drawing/2014/main" id="{E2246F7E-B0AF-AEB6-4FF2-FB19A01F11B2}"/>
                </a:ext>
              </a:extLst>
            </p:cNvPr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>
              <a:extLst>
                <a:ext uri="{FF2B5EF4-FFF2-40B4-BE49-F238E27FC236}">
                  <a16:creationId xmlns:a16="http://schemas.microsoft.com/office/drawing/2014/main" id="{6DF07D20-6503-0052-01C3-DC639477BD82}"/>
                </a:ext>
              </a:extLst>
            </p:cNvPr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>
              <a:extLst>
                <a:ext uri="{FF2B5EF4-FFF2-40B4-BE49-F238E27FC236}">
                  <a16:creationId xmlns:a16="http://schemas.microsoft.com/office/drawing/2014/main" id="{A4799EAB-61E7-F59D-532F-63F4D46B1763}"/>
                </a:ext>
              </a:extLst>
            </p:cNvPr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>
              <a:extLst>
                <a:ext uri="{FF2B5EF4-FFF2-40B4-BE49-F238E27FC236}">
                  <a16:creationId xmlns:a16="http://schemas.microsoft.com/office/drawing/2014/main" id="{CEBE34F6-41FD-EAA0-664F-CD88A85E8175}"/>
                </a:ext>
              </a:extLst>
            </p:cNvPr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>
              <a:extLst>
                <a:ext uri="{FF2B5EF4-FFF2-40B4-BE49-F238E27FC236}">
                  <a16:creationId xmlns:a16="http://schemas.microsoft.com/office/drawing/2014/main" id="{7422D1C4-E5C0-75BE-88A4-7593405CABF4}"/>
                </a:ext>
              </a:extLst>
            </p:cNvPr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>
              <a:extLst>
                <a:ext uri="{FF2B5EF4-FFF2-40B4-BE49-F238E27FC236}">
                  <a16:creationId xmlns:a16="http://schemas.microsoft.com/office/drawing/2014/main" id="{72619897-CB34-922F-3AA3-A8FC4D4A0C73}"/>
                </a:ext>
              </a:extLst>
            </p:cNvPr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>
              <a:extLst>
                <a:ext uri="{FF2B5EF4-FFF2-40B4-BE49-F238E27FC236}">
                  <a16:creationId xmlns:a16="http://schemas.microsoft.com/office/drawing/2014/main" id="{62D894E8-17C9-B66E-F600-D9F11E681157}"/>
                </a:ext>
              </a:extLst>
            </p:cNvPr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>
              <a:extLst>
                <a:ext uri="{FF2B5EF4-FFF2-40B4-BE49-F238E27FC236}">
                  <a16:creationId xmlns:a16="http://schemas.microsoft.com/office/drawing/2014/main" id="{428ABFBB-2D21-E78E-5124-EB58856EF52C}"/>
                </a:ext>
              </a:extLst>
            </p:cNvPr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>
              <a:extLst>
                <a:ext uri="{FF2B5EF4-FFF2-40B4-BE49-F238E27FC236}">
                  <a16:creationId xmlns:a16="http://schemas.microsoft.com/office/drawing/2014/main" id="{5E796FA7-11A5-ED58-EF5C-1B26D7AC9098}"/>
                </a:ext>
              </a:extLst>
            </p:cNvPr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>
              <a:extLst>
                <a:ext uri="{FF2B5EF4-FFF2-40B4-BE49-F238E27FC236}">
                  <a16:creationId xmlns:a16="http://schemas.microsoft.com/office/drawing/2014/main" id="{9A297666-FDA0-4F68-3576-0F626746B4FF}"/>
                </a:ext>
              </a:extLst>
            </p:cNvPr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>
              <a:extLst>
                <a:ext uri="{FF2B5EF4-FFF2-40B4-BE49-F238E27FC236}">
                  <a16:creationId xmlns:a16="http://schemas.microsoft.com/office/drawing/2014/main" id="{ED1D92E2-8E0C-DA6E-0CD7-135246D1EEF9}"/>
                </a:ext>
              </a:extLst>
            </p:cNvPr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>
              <a:extLst>
                <a:ext uri="{FF2B5EF4-FFF2-40B4-BE49-F238E27FC236}">
                  <a16:creationId xmlns:a16="http://schemas.microsoft.com/office/drawing/2014/main" id="{1548DCD1-2BBA-F0D8-E475-7179AB2425DD}"/>
                </a:ext>
              </a:extLst>
            </p:cNvPr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>
              <a:extLst>
                <a:ext uri="{FF2B5EF4-FFF2-40B4-BE49-F238E27FC236}">
                  <a16:creationId xmlns:a16="http://schemas.microsoft.com/office/drawing/2014/main" id="{3D705268-70A0-A996-CD07-CF97A6E65B7A}"/>
                </a:ext>
              </a:extLst>
            </p:cNvPr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>
              <a:extLst>
                <a:ext uri="{FF2B5EF4-FFF2-40B4-BE49-F238E27FC236}">
                  <a16:creationId xmlns:a16="http://schemas.microsoft.com/office/drawing/2014/main" id="{0E64AA9A-2DA7-294E-FF63-EA48254B4EA2}"/>
                </a:ext>
              </a:extLst>
            </p:cNvPr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>
              <a:extLst>
                <a:ext uri="{FF2B5EF4-FFF2-40B4-BE49-F238E27FC236}">
                  <a16:creationId xmlns:a16="http://schemas.microsoft.com/office/drawing/2014/main" id="{78E7DFEC-0B43-C842-B794-0E9B43346B0B}"/>
                </a:ext>
              </a:extLst>
            </p:cNvPr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>
            <a:extLst>
              <a:ext uri="{FF2B5EF4-FFF2-40B4-BE49-F238E27FC236}">
                <a16:creationId xmlns:a16="http://schemas.microsoft.com/office/drawing/2014/main" id="{25188A57-91F1-0F72-59F9-F60A204B6DF4}"/>
              </a:ext>
            </a:extLst>
          </p:cNvPr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>
              <a:extLst>
                <a:ext uri="{FF2B5EF4-FFF2-40B4-BE49-F238E27FC236}">
                  <a16:creationId xmlns:a16="http://schemas.microsoft.com/office/drawing/2014/main" id="{00401F1F-C5C2-0D7F-A47D-56442EBD7C1C}"/>
                </a:ext>
              </a:extLst>
            </p:cNvPr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>
              <a:extLst>
                <a:ext uri="{FF2B5EF4-FFF2-40B4-BE49-F238E27FC236}">
                  <a16:creationId xmlns:a16="http://schemas.microsoft.com/office/drawing/2014/main" id="{7652F0D1-ECAA-206F-C03F-350D075E7B45}"/>
                </a:ext>
              </a:extLst>
            </p:cNvPr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>
              <a:extLst>
                <a:ext uri="{FF2B5EF4-FFF2-40B4-BE49-F238E27FC236}">
                  <a16:creationId xmlns:a16="http://schemas.microsoft.com/office/drawing/2014/main" id="{1498C13D-4937-B215-7B87-D46270F07D1F}"/>
                </a:ext>
              </a:extLst>
            </p:cNvPr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>
            <a:extLst>
              <a:ext uri="{FF2B5EF4-FFF2-40B4-BE49-F238E27FC236}">
                <a16:creationId xmlns:a16="http://schemas.microsoft.com/office/drawing/2014/main" id="{E2E8E1A3-B5C6-A8A0-629F-B660F2B2EDD4}"/>
              </a:ext>
            </a:extLst>
          </p:cNvPr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>
              <a:extLst>
                <a:ext uri="{FF2B5EF4-FFF2-40B4-BE49-F238E27FC236}">
                  <a16:creationId xmlns:a16="http://schemas.microsoft.com/office/drawing/2014/main" id="{DFF95DA7-B817-B311-2B2F-E8DA211D2795}"/>
                </a:ext>
              </a:extLst>
            </p:cNvPr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>
              <a:extLst>
                <a:ext uri="{FF2B5EF4-FFF2-40B4-BE49-F238E27FC236}">
                  <a16:creationId xmlns:a16="http://schemas.microsoft.com/office/drawing/2014/main" id="{E0B982A9-2D30-771D-D2B4-EDFCAF8E9483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>
            <a:extLst>
              <a:ext uri="{FF2B5EF4-FFF2-40B4-BE49-F238E27FC236}">
                <a16:creationId xmlns:a16="http://schemas.microsoft.com/office/drawing/2014/main" id="{2844C112-C634-F3E8-2928-7E465AAAC41B}"/>
              </a:ext>
            </a:extLst>
          </p:cNvPr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>
              <a:extLst>
                <a:ext uri="{FF2B5EF4-FFF2-40B4-BE49-F238E27FC236}">
                  <a16:creationId xmlns:a16="http://schemas.microsoft.com/office/drawing/2014/main" id="{BCCF87FF-CCCF-97F5-214B-DF69359A7959}"/>
                </a:ext>
              </a:extLst>
            </p:cNvPr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>
              <a:extLst>
                <a:ext uri="{FF2B5EF4-FFF2-40B4-BE49-F238E27FC236}">
                  <a16:creationId xmlns:a16="http://schemas.microsoft.com/office/drawing/2014/main" id="{13F6B986-F062-1694-4413-E15052384393}"/>
                </a:ext>
              </a:extLst>
            </p:cNvPr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>
              <a:extLst>
                <a:ext uri="{FF2B5EF4-FFF2-40B4-BE49-F238E27FC236}">
                  <a16:creationId xmlns:a16="http://schemas.microsoft.com/office/drawing/2014/main" id="{1A5E1234-9051-22CB-A085-F7E929772C24}"/>
                </a:ext>
              </a:extLst>
            </p:cNvPr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>
              <a:extLst>
                <a:ext uri="{FF2B5EF4-FFF2-40B4-BE49-F238E27FC236}">
                  <a16:creationId xmlns:a16="http://schemas.microsoft.com/office/drawing/2014/main" id="{6D251C28-C06B-9AFB-5A19-C126A7368CEC}"/>
                </a:ext>
              </a:extLst>
            </p:cNvPr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>
              <a:extLst>
                <a:ext uri="{FF2B5EF4-FFF2-40B4-BE49-F238E27FC236}">
                  <a16:creationId xmlns:a16="http://schemas.microsoft.com/office/drawing/2014/main" id="{E50B9249-2DBF-CB23-1B77-EC02997B2F0F}"/>
                </a:ext>
              </a:extLst>
            </p:cNvPr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>
              <a:extLst>
                <a:ext uri="{FF2B5EF4-FFF2-40B4-BE49-F238E27FC236}">
                  <a16:creationId xmlns:a16="http://schemas.microsoft.com/office/drawing/2014/main" id="{0D7038A2-19A7-29D9-4DE8-C4502B9940E7}"/>
                </a:ext>
              </a:extLst>
            </p:cNvPr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>
              <a:extLst>
                <a:ext uri="{FF2B5EF4-FFF2-40B4-BE49-F238E27FC236}">
                  <a16:creationId xmlns:a16="http://schemas.microsoft.com/office/drawing/2014/main" id="{0F0EAAFE-8ED3-E8B4-1138-BA11238A0C1A}"/>
                </a:ext>
              </a:extLst>
            </p:cNvPr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>
              <a:extLst>
                <a:ext uri="{FF2B5EF4-FFF2-40B4-BE49-F238E27FC236}">
                  <a16:creationId xmlns:a16="http://schemas.microsoft.com/office/drawing/2014/main" id="{CA08C592-F6C6-BBCD-7ABE-A54EF869A03D}"/>
                </a:ext>
              </a:extLst>
            </p:cNvPr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3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075A-B435-0649-43F5-E1A0C80E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3EA033-5923-D994-F878-B15156BD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171209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/>
              <a:t>Spark SQL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5A06677-6833-AB27-03CC-74258833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3638550"/>
            <a:ext cx="1343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EB7D1E9-1BAA-140A-1D92-618F13C1765F}"/>
              </a:ext>
            </a:extLst>
          </p:cNvPr>
          <p:cNvSpPr txBox="1">
            <a:spLocks/>
          </p:cNvSpPr>
          <p:nvPr/>
        </p:nvSpPr>
        <p:spPr>
          <a:xfrm>
            <a:off x="522600" y="769993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>
              <a:lnSpc>
                <a:spcPct val="90000"/>
              </a:lnSpc>
            </a:pPr>
            <a:endParaRPr lang="en-IN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075C10-14E8-29D0-DB1E-43DE5C17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7" y="1535655"/>
            <a:ext cx="3783343" cy="2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D439F-4DE0-3C3E-D8CE-187EF6B3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2" y="1535655"/>
            <a:ext cx="3265389" cy="26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90D76175-87DE-16A2-8139-5C9AE3663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41" y="662272"/>
            <a:ext cx="820559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600">
                <a:latin typeface="Red Hat Display" panose="020B0604020202020204" charset="0"/>
                <a:ea typeface="Red Hat Display" panose="020B0604020202020204" charset="0"/>
                <a:cs typeface="Red Hat Display" panose="020B0604020202020204" charset="0"/>
              </a:rPr>
              <a:t>Kelly, from the Fortis Hospital management, has requested a report that shows for each disease, the top 3 cities that had the most number treatment for that disease.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5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F7D66-CB99-792B-6D2D-5EE6221E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0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 err="1"/>
              <a:t>PySpark</a:t>
            </a:r>
            <a:r>
              <a:rPr lang="en-IN" sz="2800"/>
              <a:t> </a:t>
            </a:r>
            <a:r>
              <a:rPr lang="en-IN" sz="2800" err="1"/>
              <a:t>DataFrames</a:t>
            </a:r>
            <a:endParaRPr lang="en-IN" sz="280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8BCA70-875B-2709-59A6-3CF64B37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418" b="1"/>
          <a:stretch>
            <a:fillRect/>
          </a:stretch>
        </p:blipFill>
        <p:spPr>
          <a:xfrm>
            <a:off x="713100" y="1222275"/>
            <a:ext cx="3668400" cy="32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medical record&#10;&#10;AI-generated content may be incorrect.">
            <a:extLst>
              <a:ext uri="{FF2B5EF4-FFF2-40B4-BE49-F238E27FC236}">
                <a16:creationId xmlns:a16="http://schemas.microsoft.com/office/drawing/2014/main" id="{5FECF76F-7369-5BA6-679E-162601F6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65" y="1222274"/>
            <a:ext cx="3940236" cy="3264407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FBCECF2-FA7B-C9A9-6FD2-A37D8213D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63" y="4486681"/>
            <a:ext cx="1242473" cy="65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AA0B71F-F3FD-1D47-52D5-65801521594A}"/>
              </a:ext>
            </a:extLst>
          </p:cNvPr>
          <p:cNvSpPr txBox="1">
            <a:spLocks/>
          </p:cNvSpPr>
          <p:nvPr/>
        </p:nvSpPr>
        <p:spPr>
          <a:xfrm>
            <a:off x="713099" y="78579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>
              <a:lnSpc>
                <a:spcPct val="90000"/>
              </a:lnSpc>
            </a:pPr>
            <a:endParaRPr lang="en-IN" sz="2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6420E2-8581-B2DE-95D6-51AEC2174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33" y="422785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Jackson wants a 2022 pharmacy report showing prescription counts per disease, per pharmacy, and overall totals.</a:t>
            </a:r>
          </a:p>
        </p:txBody>
      </p:sp>
    </p:spTree>
    <p:extLst>
      <p:ext uri="{BB962C8B-B14F-4D97-AF65-F5344CB8AC3E}">
        <p14:creationId xmlns:p14="http://schemas.microsoft.com/office/powerpoint/2010/main" val="9572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>
          <a:extLst>
            <a:ext uri="{FF2B5EF4-FFF2-40B4-BE49-F238E27FC236}">
              <a16:creationId xmlns:a16="http://schemas.microsoft.com/office/drawing/2014/main" id="{8388B71D-4F83-1B60-1AEB-DC160E9E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1F8DA9-A0A3-4536-4429-F418D881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62" y="2507078"/>
            <a:ext cx="2214028" cy="22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6D64AC-3F94-902F-C392-6066AF8A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88" y="15898"/>
            <a:ext cx="1471289" cy="14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79BDD6-705C-0A42-8002-B1FFD26F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61" y="1069521"/>
            <a:ext cx="1471289" cy="14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10D27C-6330-0347-3634-90FEB508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854" y="1038583"/>
            <a:ext cx="1533167" cy="15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9F670FA-F1C7-1838-9CBF-2CB3FF2A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2" y="3159792"/>
            <a:ext cx="1471289" cy="14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199C115-473F-AF51-1FD3-F5F5BA94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54" y="3052583"/>
            <a:ext cx="1533167" cy="15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6675EA-1A3A-F58A-E9C0-7EF69B62C000}"/>
              </a:ext>
            </a:extLst>
          </p:cNvPr>
          <p:cNvSpPr txBox="1"/>
          <p:nvPr/>
        </p:nvSpPr>
        <p:spPr>
          <a:xfrm>
            <a:off x="3667916" y="4688665"/>
            <a:ext cx="180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SCRUM MASTER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8AB9D2-7181-05FB-D179-3C993F461254}"/>
              </a:ext>
            </a:extLst>
          </p:cNvPr>
          <p:cNvSpPr txBox="1"/>
          <p:nvPr/>
        </p:nvSpPr>
        <p:spPr>
          <a:xfrm>
            <a:off x="591267" y="4616588"/>
            <a:ext cx="1804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U.ANUPAMA</a:t>
            </a:r>
            <a:b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</a:br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Data Engineer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3C0685-E64F-474D-8A9B-600D33AD29BF}"/>
              </a:ext>
            </a:extLst>
          </p:cNvPr>
          <p:cNvSpPr txBox="1"/>
          <p:nvPr/>
        </p:nvSpPr>
        <p:spPr>
          <a:xfrm>
            <a:off x="1241079" y="2540809"/>
            <a:ext cx="1595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P.MEGHANA</a:t>
            </a:r>
            <a:b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</a:br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Data Engineer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473F2-F4FA-197A-4825-40688823CDC5}"/>
              </a:ext>
            </a:extLst>
          </p:cNvPr>
          <p:cNvSpPr txBox="1"/>
          <p:nvPr/>
        </p:nvSpPr>
        <p:spPr>
          <a:xfrm>
            <a:off x="3538788" y="1423053"/>
            <a:ext cx="167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S.SATVIKA</a:t>
            </a:r>
            <a:b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</a:br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Data Engineer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9736D-A3E1-03F9-75C9-DCDD3E10D9A0}"/>
              </a:ext>
            </a:extLst>
          </p:cNvPr>
          <p:cNvSpPr txBox="1"/>
          <p:nvPr/>
        </p:nvSpPr>
        <p:spPr>
          <a:xfrm>
            <a:off x="5761407" y="2562753"/>
            <a:ext cx="16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Y.RISHITHA</a:t>
            </a:r>
            <a:b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</a:br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Data Engineer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4E7BD7-6218-FE29-8757-02180AD0E656}"/>
              </a:ext>
            </a:extLst>
          </p:cNvPr>
          <p:cNvSpPr txBox="1"/>
          <p:nvPr/>
        </p:nvSpPr>
        <p:spPr>
          <a:xfrm>
            <a:off x="5926525" y="4576753"/>
            <a:ext cx="191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U.LEELAVATHI</a:t>
            </a:r>
            <a:b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</a:br>
            <a:r>
              <a:rPr lang="en-US" b="1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Data Engineer</a:t>
            </a:r>
            <a:endParaRPr lang="en-IN" b="1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7B3B2-E4C6-63F1-08A2-CC8AD51BAC39}"/>
              </a:ext>
            </a:extLst>
          </p:cNvPr>
          <p:cNvSpPr txBox="1"/>
          <p:nvPr/>
        </p:nvSpPr>
        <p:spPr>
          <a:xfrm>
            <a:off x="409074" y="265872"/>
            <a:ext cx="2729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3"/>
                </a:solidFill>
                <a:latin typeface="Algerian" panose="04020705040A02060702" pitchFamily="82" charset="0"/>
              </a:rPr>
              <a:t>OUR TEAM</a:t>
            </a:r>
            <a:endParaRPr lang="en-IN" sz="4000">
              <a:solidFill>
                <a:schemeClr val="accent3"/>
              </a:solidFill>
              <a:latin typeface="Algerian" panose="04020705040A02060702" pitchFamily="82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3F2100CF-81FB-474A-2ACF-A080BB6ADC67}"/>
              </a:ext>
            </a:extLst>
          </p:cNvPr>
          <p:cNvSpPr/>
          <p:nvPr/>
        </p:nvSpPr>
        <p:spPr>
          <a:xfrm>
            <a:off x="4191126" y="1897553"/>
            <a:ext cx="363613" cy="60341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BAD8096-F495-6A0E-438B-569BC80D4666}"/>
              </a:ext>
            </a:extLst>
          </p:cNvPr>
          <p:cNvSpPr/>
          <p:nvPr/>
        </p:nvSpPr>
        <p:spPr>
          <a:xfrm>
            <a:off x="2362702" y="3606143"/>
            <a:ext cx="946842" cy="339880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A405010-0BE0-8909-26C7-BFAD7B38E3DE}"/>
              </a:ext>
            </a:extLst>
          </p:cNvPr>
          <p:cNvSpPr/>
          <p:nvPr/>
        </p:nvSpPr>
        <p:spPr>
          <a:xfrm rot="1724530">
            <a:off x="2644668" y="2438457"/>
            <a:ext cx="946842" cy="339880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83E8767-34F7-CEF6-ED8D-C06E3B51FA13}"/>
              </a:ext>
            </a:extLst>
          </p:cNvPr>
          <p:cNvSpPr/>
          <p:nvPr/>
        </p:nvSpPr>
        <p:spPr>
          <a:xfrm rot="8589055">
            <a:off x="5269878" y="2584939"/>
            <a:ext cx="881905" cy="322419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281C104-A751-E5AF-6AA5-D7E503C92819}"/>
              </a:ext>
            </a:extLst>
          </p:cNvPr>
          <p:cNvSpPr/>
          <p:nvPr/>
        </p:nvSpPr>
        <p:spPr>
          <a:xfrm rot="10800000">
            <a:off x="5520539" y="3780940"/>
            <a:ext cx="811971" cy="339880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6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4D7A-C08D-CA36-EEB9-EB276B49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64785-B17B-0E3D-C67E-C9EF7D88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3" y="63500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 err="1"/>
              <a:t>SparkStreaming</a:t>
            </a:r>
            <a:endParaRPr lang="en-IN" sz="280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628D621-54DD-3A5B-5F65-FCB0561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62" y="3856653"/>
            <a:ext cx="1091721" cy="12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FE75E51-5846-0BCD-EA81-99D825C50E4D}"/>
              </a:ext>
            </a:extLst>
          </p:cNvPr>
          <p:cNvSpPr txBox="1">
            <a:spLocks/>
          </p:cNvSpPr>
          <p:nvPr/>
        </p:nvSpPr>
        <p:spPr>
          <a:xfrm>
            <a:off x="622496" y="491392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>
              <a:lnSpc>
                <a:spcPct val="90000"/>
              </a:lnSpc>
            </a:pPr>
            <a:endParaRPr lang="en-IN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1245E-425A-11B7-41A2-7E8C8808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" y="639658"/>
            <a:ext cx="8502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/>
              <a:t>Returns whether a given </a:t>
            </a:r>
            <a:r>
              <a:rPr lang="en-US" sz="1800" err="1"/>
              <a:t>diseaseID</a:t>
            </a:r>
            <a:r>
              <a:rPr lang="en-US" sz="1800"/>
              <a:t> is claimed higher or lower than average.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0C0E28-71F2-9B8B-BFD0-3C37DEB8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" y="1162991"/>
            <a:ext cx="2024007" cy="33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8A0488-D41F-2653-0107-CD421F74A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9"/>
          <a:stretch>
            <a:fillRect/>
          </a:stretch>
        </p:blipFill>
        <p:spPr bwMode="auto">
          <a:xfrm>
            <a:off x="2312072" y="1178735"/>
            <a:ext cx="3078075" cy="33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851D44-5200-1B45-5DE5-8F4552A60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" r="9850" b="71156"/>
          <a:stretch>
            <a:fillRect/>
          </a:stretch>
        </p:blipFill>
        <p:spPr bwMode="auto">
          <a:xfrm>
            <a:off x="281191" y="4468326"/>
            <a:ext cx="5124066" cy="37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0DC9B6-7FA6-7829-1D49-24985E26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0" y="1117351"/>
            <a:ext cx="2814117" cy="9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8649C2-309A-70A5-4CC2-55B346D9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0" y="2221595"/>
            <a:ext cx="3045704" cy="191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1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02ED-4E7A-176A-137D-7A8A6B17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DED0F-F89C-1897-AF4D-2684129F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6" y="-270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 err="1"/>
              <a:t>PySpark</a:t>
            </a:r>
            <a:r>
              <a:rPr lang="en-IN" sz="2800"/>
              <a:t> RDD’s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148E21-872D-ED3A-5ACC-88DDB0D6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5" y="1013094"/>
            <a:ext cx="5230180" cy="364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CD7E22-DB13-53BF-DAF9-D6B4CF01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1444421"/>
            <a:ext cx="3557767" cy="30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E446475-6AA0-75B0-811D-486B6356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943" y="4299850"/>
            <a:ext cx="1605492" cy="8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2E4471DE-31FF-56A9-D14A-0935196B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66" y="366763"/>
            <a:ext cx="8102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healthcare department wants a state-wise report showing people, patients, and their ratio, sorted by ratio.</a:t>
            </a:r>
          </a:p>
        </p:txBody>
      </p:sp>
    </p:spTree>
    <p:extLst>
      <p:ext uri="{BB962C8B-B14F-4D97-AF65-F5344CB8AC3E}">
        <p14:creationId xmlns:p14="http://schemas.microsoft.com/office/powerpoint/2010/main" val="40923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BF81-CB9C-7F86-44DC-F1574545C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EBEE3-FA4F-671B-0FB6-B429AE59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24" y="0"/>
            <a:ext cx="7717800" cy="5727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800"/>
              <a:t>HIVE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EA17C242-76F2-0031-0FE2-BF6F0813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47" y="4008968"/>
            <a:ext cx="959332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3878164-7BA2-D168-8854-FAA76E7F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4"/>
          <a:stretch>
            <a:fillRect/>
          </a:stretch>
        </p:blipFill>
        <p:spPr bwMode="auto">
          <a:xfrm>
            <a:off x="393160" y="1630679"/>
            <a:ext cx="3668137" cy="203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1CEA9F8-7EF2-E1AB-A777-FA3C97D3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7" y="1092441"/>
            <a:ext cx="3668137" cy="29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A0A7C2B-A295-A951-8565-F922236E5424}"/>
              </a:ext>
            </a:extLst>
          </p:cNvPr>
          <p:cNvSpPr txBox="1">
            <a:spLocks/>
          </p:cNvSpPr>
          <p:nvPr/>
        </p:nvSpPr>
        <p:spPr>
          <a:xfrm>
            <a:off x="478513" y="4590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>
              <a:lnSpc>
                <a:spcPct val="90000"/>
              </a:lnSpc>
            </a:pPr>
            <a:endParaRPr lang="en-IN" sz="2800"/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960A3880-47B6-56C0-24AC-A9EA87AAD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96" y="385444"/>
            <a:ext cx="82700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Healthcare department wants a pharmacy inventory report showing medicine units</a:t>
            </a: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 and average number of medicines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>
          <a:extLst>
            <a:ext uri="{FF2B5EF4-FFF2-40B4-BE49-F238E27FC236}">
              <a16:creationId xmlns:a16="http://schemas.microsoft.com/office/drawing/2014/main" id="{ABF4FB20-1CFF-33A3-3853-C7435733A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>
            <a:extLst>
              <a:ext uri="{FF2B5EF4-FFF2-40B4-BE49-F238E27FC236}">
                <a16:creationId xmlns:a16="http://schemas.microsoft.com/office/drawing/2014/main" id="{AA910817-7EA9-CFA8-405A-3FDBD1CF7035}"/>
              </a:ext>
            </a:extLst>
          </p:cNvPr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>
            <a:extLst>
              <a:ext uri="{FF2B5EF4-FFF2-40B4-BE49-F238E27FC236}">
                <a16:creationId xmlns:a16="http://schemas.microsoft.com/office/drawing/2014/main" id="{EE3E00F7-DCB9-6CF5-234E-2845D5DAFD57}"/>
              </a:ext>
            </a:extLst>
          </p:cNvPr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>
            <a:extLst>
              <a:ext uri="{FF2B5EF4-FFF2-40B4-BE49-F238E27FC236}">
                <a16:creationId xmlns:a16="http://schemas.microsoft.com/office/drawing/2014/main" id="{77615560-7E7B-3F4A-284F-03EECC7F0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7927" y="1863701"/>
            <a:ext cx="5020433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Visualizations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>
            <a:extLst>
              <a:ext uri="{FF2B5EF4-FFF2-40B4-BE49-F238E27FC236}">
                <a16:creationId xmlns:a16="http://schemas.microsoft.com/office/drawing/2014/main" id="{530E26A4-0393-B7B0-D530-2EDA165DBE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3948" name="Google Shape;3948;p36">
            <a:extLst>
              <a:ext uri="{FF2B5EF4-FFF2-40B4-BE49-F238E27FC236}">
                <a16:creationId xmlns:a16="http://schemas.microsoft.com/office/drawing/2014/main" id="{6CDE8AB9-D0C9-6FD3-92E6-D3DE791C66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>
            <a:extLst>
              <a:ext uri="{FF2B5EF4-FFF2-40B4-BE49-F238E27FC236}">
                <a16:creationId xmlns:a16="http://schemas.microsoft.com/office/drawing/2014/main" id="{E34FCDA0-E22D-0230-E295-9C7F964A0779}"/>
              </a:ext>
            </a:extLst>
          </p:cNvPr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>
              <a:extLst>
                <a:ext uri="{FF2B5EF4-FFF2-40B4-BE49-F238E27FC236}">
                  <a16:creationId xmlns:a16="http://schemas.microsoft.com/office/drawing/2014/main" id="{15BD61D3-8EE7-C32F-9EC1-96AEF98A3AF7}"/>
                </a:ext>
              </a:extLst>
            </p:cNvPr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>
              <a:extLst>
                <a:ext uri="{FF2B5EF4-FFF2-40B4-BE49-F238E27FC236}">
                  <a16:creationId xmlns:a16="http://schemas.microsoft.com/office/drawing/2014/main" id="{C6B03E59-59E8-FAFC-3D20-12FA631515CD}"/>
                </a:ext>
              </a:extLst>
            </p:cNvPr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>
            <a:extLst>
              <a:ext uri="{FF2B5EF4-FFF2-40B4-BE49-F238E27FC236}">
                <a16:creationId xmlns:a16="http://schemas.microsoft.com/office/drawing/2014/main" id="{1EF7389C-E43F-68B9-8EEB-B37506DC420C}"/>
              </a:ext>
            </a:extLst>
          </p:cNvPr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>
              <a:extLst>
                <a:ext uri="{FF2B5EF4-FFF2-40B4-BE49-F238E27FC236}">
                  <a16:creationId xmlns:a16="http://schemas.microsoft.com/office/drawing/2014/main" id="{AB696636-2583-E2ED-388B-6578FE358A4A}"/>
                </a:ext>
              </a:extLst>
            </p:cNvPr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>
              <a:extLst>
                <a:ext uri="{FF2B5EF4-FFF2-40B4-BE49-F238E27FC236}">
                  <a16:creationId xmlns:a16="http://schemas.microsoft.com/office/drawing/2014/main" id="{CE53B271-0B98-2D1C-7803-F4918B5DA213}"/>
                </a:ext>
              </a:extLst>
            </p:cNvPr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>
              <a:extLst>
                <a:ext uri="{FF2B5EF4-FFF2-40B4-BE49-F238E27FC236}">
                  <a16:creationId xmlns:a16="http://schemas.microsoft.com/office/drawing/2014/main" id="{28C78041-0856-894E-9438-3933E71B3AF9}"/>
                </a:ext>
              </a:extLst>
            </p:cNvPr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>
              <a:extLst>
                <a:ext uri="{FF2B5EF4-FFF2-40B4-BE49-F238E27FC236}">
                  <a16:creationId xmlns:a16="http://schemas.microsoft.com/office/drawing/2014/main" id="{34F68FEA-DBA2-0991-8E85-40603AB5867D}"/>
                </a:ext>
              </a:extLst>
            </p:cNvPr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>
              <a:extLst>
                <a:ext uri="{FF2B5EF4-FFF2-40B4-BE49-F238E27FC236}">
                  <a16:creationId xmlns:a16="http://schemas.microsoft.com/office/drawing/2014/main" id="{28FD3101-4F37-62BA-CEC3-81BBA4F194C4}"/>
                </a:ext>
              </a:extLst>
            </p:cNvPr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>
              <a:extLst>
                <a:ext uri="{FF2B5EF4-FFF2-40B4-BE49-F238E27FC236}">
                  <a16:creationId xmlns:a16="http://schemas.microsoft.com/office/drawing/2014/main" id="{42F3D180-EABF-7CE4-23D2-6FA29624264B}"/>
                </a:ext>
              </a:extLst>
            </p:cNvPr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>
              <a:extLst>
                <a:ext uri="{FF2B5EF4-FFF2-40B4-BE49-F238E27FC236}">
                  <a16:creationId xmlns:a16="http://schemas.microsoft.com/office/drawing/2014/main" id="{A27196E6-888B-FBA3-E664-644B3B6906A4}"/>
                </a:ext>
              </a:extLst>
            </p:cNvPr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>
              <a:extLst>
                <a:ext uri="{FF2B5EF4-FFF2-40B4-BE49-F238E27FC236}">
                  <a16:creationId xmlns:a16="http://schemas.microsoft.com/office/drawing/2014/main" id="{54DAB636-2E30-079D-D948-72CEF446A791}"/>
                </a:ext>
              </a:extLst>
            </p:cNvPr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>
              <a:extLst>
                <a:ext uri="{FF2B5EF4-FFF2-40B4-BE49-F238E27FC236}">
                  <a16:creationId xmlns:a16="http://schemas.microsoft.com/office/drawing/2014/main" id="{AB1638EE-B227-A957-8A84-72489D6FD756}"/>
                </a:ext>
              </a:extLst>
            </p:cNvPr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>
              <a:extLst>
                <a:ext uri="{FF2B5EF4-FFF2-40B4-BE49-F238E27FC236}">
                  <a16:creationId xmlns:a16="http://schemas.microsoft.com/office/drawing/2014/main" id="{9CC82137-5964-B84A-4F13-F2D755A734C5}"/>
                </a:ext>
              </a:extLst>
            </p:cNvPr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>
              <a:extLst>
                <a:ext uri="{FF2B5EF4-FFF2-40B4-BE49-F238E27FC236}">
                  <a16:creationId xmlns:a16="http://schemas.microsoft.com/office/drawing/2014/main" id="{61B846B3-7F22-3AF5-46B1-172895782335}"/>
                </a:ext>
              </a:extLst>
            </p:cNvPr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>
              <a:extLst>
                <a:ext uri="{FF2B5EF4-FFF2-40B4-BE49-F238E27FC236}">
                  <a16:creationId xmlns:a16="http://schemas.microsoft.com/office/drawing/2014/main" id="{18490A97-2C5A-7270-0BC5-7633B618BE5E}"/>
                </a:ext>
              </a:extLst>
            </p:cNvPr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>
              <a:extLst>
                <a:ext uri="{FF2B5EF4-FFF2-40B4-BE49-F238E27FC236}">
                  <a16:creationId xmlns:a16="http://schemas.microsoft.com/office/drawing/2014/main" id="{6571CF49-1C2B-9F84-67BB-EC33BF287BC6}"/>
                </a:ext>
              </a:extLst>
            </p:cNvPr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>
              <a:extLst>
                <a:ext uri="{FF2B5EF4-FFF2-40B4-BE49-F238E27FC236}">
                  <a16:creationId xmlns:a16="http://schemas.microsoft.com/office/drawing/2014/main" id="{9802D73B-148F-C197-70A4-3F1032D2EB0D}"/>
                </a:ext>
              </a:extLst>
            </p:cNvPr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>
              <a:extLst>
                <a:ext uri="{FF2B5EF4-FFF2-40B4-BE49-F238E27FC236}">
                  <a16:creationId xmlns:a16="http://schemas.microsoft.com/office/drawing/2014/main" id="{BF07D9C9-CF05-FC3E-227A-9FC875082E37}"/>
                </a:ext>
              </a:extLst>
            </p:cNvPr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>
              <a:extLst>
                <a:ext uri="{FF2B5EF4-FFF2-40B4-BE49-F238E27FC236}">
                  <a16:creationId xmlns:a16="http://schemas.microsoft.com/office/drawing/2014/main" id="{25F01975-256B-287A-A3F7-1C08C2D76088}"/>
                </a:ext>
              </a:extLst>
            </p:cNvPr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>
              <a:extLst>
                <a:ext uri="{FF2B5EF4-FFF2-40B4-BE49-F238E27FC236}">
                  <a16:creationId xmlns:a16="http://schemas.microsoft.com/office/drawing/2014/main" id="{CB6BB251-3D35-BA4E-4B0A-4C2229B3172D}"/>
                </a:ext>
              </a:extLst>
            </p:cNvPr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>
              <a:extLst>
                <a:ext uri="{FF2B5EF4-FFF2-40B4-BE49-F238E27FC236}">
                  <a16:creationId xmlns:a16="http://schemas.microsoft.com/office/drawing/2014/main" id="{3121BA3D-9880-B067-66D3-244710A47EE0}"/>
                </a:ext>
              </a:extLst>
            </p:cNvPr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>
              <a:extLst>
                <a:ext uri="{FF2B5EF4-FFF2-40B4-BE49-F238E27FC236}">
                  <a16:creationId xmlns:a16="http://schemas.microsoft.com/office/drawing/2014/main" id="{FBB941F9-D5C5-E3E4-20AE-D73412A68E99}"/>
                </a:ext>
              </a:extLst>
            </p:cNvPr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>
              <a:extLst>
                <a:ext uri="{FF2B5EF4-FFF2-40B4-BE49-F238E27FC236}">
                  <a16:creationId xmlns:a16="http://schemas.microsoft.com/office/drawing/2014/main" id="{FEEEF4C4-A120-5AAC-82D4-E2E62F5A3E3E}"/>
                </a:ext>
              </a:extLst>
            </p:cNvPr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>
              <a:extLst>
                <a:ext uri="{FF2B5EF4-FFF2-40B4-BE49-F238E27FC236}">
                  <a16:creationId xmlns:a16="http://schemas.microsoft.com/office/drawing/2014/main" id="{48792070-9036-16C8-ADFF-CCD942172939}"/>
                </a:ext>
              </a:extLst>
            </p:cNvPr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>
              <a:extLst>
                <a:ext uri="{FF2B5EF4-FFF2-40B4-BE49-F238E27FC236}">
                  <a16:creationId xmlns:a16="http://schemas.microsoft.com/office/drawing/2014/main" id="{981DEF25-6B57-F521-BCFD-93005A247C59}"/>
                </a:ext>
              </a:extLst>
            </p:cNvPr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>
              <a:extLst>
                <a:ext uri="{FF2B5EF4-FFF2-40B4-BE49-F238E27FC236}">
                  <a16:creationId xmlns:a16="http://schemas.microsoft.com/office/drawing/2014/main" id="{86D88434-ED4E-F8DA-AC69-76A5BFFA45B4}"/>
                </a:ext>
              </a:extLst>
            </p:cNvPr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>
              <a:extLst>
                <a:ext uri="{FF2B5EF4-FFF2-40B4-BE49-F238E27FC236}">
                  <a16:creationId xmlns:a16="http://schemas.microsoft.com/office/drawing/2014/main" id="{2868BC78-31AE-4A2A-B4F4-33BC5D780855}"/>
                </a:ext>
              </a:extLst>
            </p:cNvPr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>
              <a:extLst>
                <a:ext uri="{FF2B5EF4-FFF2-40B4-BE49-F238E27FC236}">
                  <a16:creationId xmlns:a16="http://schemas.microsoft.com/office/drawing/2014/main" id="{4FDA9AC8-E26B-1742-4F81-9D2DDA1007BA}"/>
                </a:ext>
              </a:extLst>
            </p:cNvPr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>
              <a:extLst>
                <a:ext uri="{FF2B5EF4-FFF2-40B4-BE49-F238E27FC236}">
                  <a16:creationId xmlns:a16="http://schemas.microsoft.com/office/drawing/2014/main" id="{4E85CBEF-5BC8-31B4-56B3-486841345C3F}"/>
                </a:ext>
              </a:extLst>
            </p:cNvPr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>
              <a:extLst>
                <a:ext uri="{FF2B5EF4-FFF2-40B4-BE49-F238E27FC236}">
                  <a16:creationId xmlns:a16="http://schemas.microsoft.com/office/drawing/2014/main" id="{B57AE533-6672-596E-1D84-CA6FAF435A33}"/>
                </a:ext>
              </a:extLst>
            </p:cNvPr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>
              <a:extLst>
                <a:ext uri="{FF2B5EF4-FFF2-40B4-BE49-F238E27FC236}">
                  <a16:creationId xmlns:a16="http://schemas.microsoft.com/office/drawing/2014/main" id="{D985F4B6-878F-7394-3FF0-10FA7726E740}"/>
                </a:ext>
              </a:extLst>
            </p:cNvPr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>
              <a:extLst>
                <a:ext uri="{FF2B5EF4-FFF2-40B4-BE49-F238E27FC236}">
                  <a16:creationId xmlns:a16="http://schemas.microsoft.com/office/drawing/2014/main" id="{6EB33B13-A3DA-661A-C3BE-7ADB5A3CC779}"/>
                </a:ext>
              </a:extLst>
            </p:cNvPr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>
              <a:extLst>
                <a:ext uri="{FF2B5EF4-FFF2-40B4-BE49-F238E27FC236}">
                  <a16:creationId xmlns:a16="http://schemas.microsoft.com/office/drawing/2014/main" id="{0B660E60-4457-0F12-8D87-9E2EC0AE3ECE}"/>
                </a:ext>
              </a:extLst>
            </p:cNvPr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>
              <a:extLst>
                <a:ext uri="{FF2B5EF4-FFF2-40B4-BE49-F238E27FC236}">
                  <a16:creationId xmlns:a16="http://schemas.microsoft.com/office/drawing/2014/main" id="{9F082344-B328-0B98-8749-2A9D62627DB7}"/>
                </a:ext>
              </a:extLst>
            </p:cNvPr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>
              <a:extLst>
                <a:ext uri="{FF2B5EF4-FFF2-40B4-BE49-F238E27FC236}">
                  <a16:creationId xmlns:a16="http://schemas.microsoft.com/office/drawing/2014/main" id="{0E303669-1861-CA37-AF60-D6264C04C566}"/>
                </a:ext>
              </a:extLst>
            </p:cNvPr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>
              <a:extLst>
                <a:ext uri="{FF2B5EF4-FFF2-40B4-BE49-F238E27FC236}">
                  <a16:creationId xmlns:a16="http://schemas.microsoft.com/office/drawing/2014/main" id="{234C2DF1-0024-58C7-C4F3-B119EAF746B9}"/>
                </a:ext>
              </a:extLst>
            </p:cNvPr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>
              <a:extLst>
                <a:ext uri="{FF2B5EF4-FFF2-40B4-BE49-F238E27FC236}">
                  <a16:creationId xmlns:a16="http://schemas.microsoft.com/office/drawing/2014/main" id="{D9D102BD-2ED6-B1B1-F848-C16705F3807D}"/>
                </a:ext>
              </a:extLst>
            </p:cNvPr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>
              <a:extLst>
                <a:ext uri="{FF2B5EF4-FFF2-40B4-BE49-F238E27FC236}">
                  <a16:creationId xmlns:a16="http://schemas.microsoft.com/office/drawing/2014/main" id="{8F82EB74-FA32-7C8A-C727-C508BA115A1E}"/>
                </a:ext>
              </a:extLst>
            </p:cNvPr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>
              <a:extLst>
                <a:ext uri="{FF2B5EF4-FFF2-40B4-BE49-F238E27FC236}">
                  <a16:creationId xmlns:a16="http://schemas.microsoft.com/office/drawing/2014/main" id="{6AFDE444-97BC-F4AD-9DD7-F3A6324EC3D3}"/>
                </a:ext>
              </a:extLst>
            </p:cNvPr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>
              <a:extLst>
                <a:ext uri="{FF2B5EF4-FFF2-40B4-BE49-F238E27FC236}">
                  <a16:creationId xmlns:a16="http://schemas.microsoft.com/office/drawing/2014/main" id="{E3336279-EB57-D1D8-D877-B7E99CB38EBE}"/>
                </a:ext>
              </a:extLst>
            </p:cNvPr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>
              <a:extLst>
                <a:ext uri="{FF2B5EF4-FFF2-40B4-BE49-F238E27FC236}">
                  <a16:creationId xmlns:a16="http://schemas.microsoft.com/office/drawing/2014/main" id="{CAB55CB3-192C-BEBF-405E-617A175FAC78}"/>
                </a:ext>
              </a:extLst>
            </p:cNvPr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>
              <a:extLst>
                <a:ext uri="{FF2B5EF4-FFF2-40B4-BE49-F238E27FC236}">
                  <a16:creationId xmlns:a16="http://schemas.microsoft.com/office/drawing/2014/main" id="{58E5359D-9747-C1A2-2409-54825618835C}"/>
                </a:ext>
              </a:extLst>
            </p:cNvPr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>
              <a:extLst>
                <a:ext uri="{FF2B5EF4-FFF2-40B4-BE49-F238E27FC236}">
                  <a16:creationId xmlns:a16="http://schemas.microsoft.com/office/drawing/2014/main" id="{778FF858-BDBE-824D-91C6-526D1BA75675}"/>
                </a:ext>
              </a:extLst>
            </p:cNvPr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>
              <a:extLst>
                <a:ext uri="{FF2B5EF4-FFF2-40B4-BE49-F238E27FC236}">
                  <a16:creationId xmlns:a16="http://schemas.microsoft.com/office/drawing/2014/main" id="{F31759A3-0C31-0DF9-5989-7439162BE51A}"/>
                </a:ext>
              </a:extLst>
            </p:cNvPr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>
              <a:extLst>
                <a:ext uri="{FF2B5EF4-FFF2-40B4-BE49-F238E27FC236}">
                  <a16:creationId xmlns:a16="http://schemas.microsoft.com/office/drawing/2014/main" id="{4B2B4BB7-2139-C8C9-CA54-1A7DBCDCC82A}"/>
                </a:ext>
              </a:extLst>
            </p:cNvPr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>
              <a:extLst>
                <a:ext uri="{FF2B5EF4-FFF2-40B4-BE49-F238E27FC236}">
                  <a16:creationId xmlns:a16="http://schemas.microsoft.com/office/drawing/2014/main" id="{21F66160-996A-63C3-BF5A-B9D4AB468EB5}"/>
                </a:ext>
              </a:extLst>
            </p:cNvPr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>
              <a:extLst>
                <a:ext uri="{FF2B5EF4-FFF2-40B4-BE49-F238E27FC236}">
                  <a16:creationId xmlns:a16="http://schemas.microsoft.com/office/drawing/2014/main" id="{62EA7896-56AA-B1CF-79E1-6DAF02E27558}"/>
                </a:ext>
              </a:extLst>
            </p:cNvPr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>
              <a:extLst>
                <a:ext uri="{FF2B5EF4-FFF2-40B4-BE49-F238E27FC236}">
                  <a16:creationId xmlns:a16="http://schemas.microsoft.com/office/drawing/2014/main" id="{FBC32568-9755-D824-8121-66A07E4FAD75}"/>
                </a:ext>
              </a:extLst>
            </p:cNvPr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>
              <a:extLst>
                <a:ext uri="{FF2B5EF4-FFF2-40B4-BE49-F238E27FC236}">
                  <a16:creationId xmlns:a16="http://schemas.microsoft.com/office/drawing/2014/main" id="{EA63E0DA-7E59-46B1-FE19-4F5C22B0AE30}"/>
                </a:ext>
              </a:extLst>
            </p:cNvPr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>
              <a:extLst>
                <a:ext uri="{FF2B5EF4-FFF2-40B4-BE49-F238E27FC236}">
                  <a16:creationId xmlns:a16="http://schemas.microsoft.com/office/drawing/2014/main" id="{AAEB0842-1817-9860-577D-452DE942191D}"/>
                </a:ext>
              </a:extLst>
            </p:cNvPr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>
              <a:extLst>
                <a:ext uri="{FF2B5EF4-FFF2-40B4-BE49-F238E27FC236}">
                  <a16:creationId xmlns:a16="http://schemas.microsoft.com/office/drawing/2014/main" id="{DDCC72FC-AEBC-752E-1CA8-D44C07239F29}"/>
                </a:ext>
              </a:extLst>
            </p:cNvPr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>
              <a:extLst>
                <a:ext uri="{FF2B5EF4-FFF2-40B4-BE49-F238E27FC236}">
                  <a16:creationId xmlns:a16="http://schemas.microsoft.com/office/drawing/2014/main" id="{2006CC59-AC31-9CA0-4894-B50F698A9946}"/>
                </a:ext>
              </a:extLst>
            </p:cNvPr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>
              <a:extLst>
                <a:ext uri="{FF2B5EF4-FFF2-40B4-BE49-F238E27FC236}">
                  <a16:creationId xmlns:a16="http://schemas.microsoft.com/office/drawing/2014/main" id="{FA066DD9-29CA-A4CD-4436-A6F2555DA1A5}"/>
                </a:ext>
              </a:extLst>
            </p:cNvPr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>
              <a:extLst>
                <a:ext uri="{FF2B5EF4-FFF2-40B4-BE49-F238E27FC236}">
                  <a16:creationId xmlns:a16="http://schemas.microsoft.com/office/drawing/2014/main" id="{16EACFC2-235F-A768-3F73-F147D3423221}"/>
                </a:ext>
              </a:extLst>
            </p:cNvPr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>
              <a:extLst>
                <a:ext uri="{FF2B5EF4-FFF2-40B4-BE49-F238E27FC236}">
                  <a16:creationId xmlns:a16="http://schemas.microsoft.com/office/drawing/2014/main" id="{288DB287-F107-77C7-58A6-5BB58BC620C5}"/>
                </a:ext>
              </a:extLst>
            </p:cNvPr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>
              <a:extLst>
                <a:ext uri="{FF2B5EF4-FFF2-40B4-BE49-F238E27FC236}">
                  <a16:creationId xmlns:a16="http://schemas.microsoft.com/office/drawing/2014/main" id="{2AA75142-541B-C108-E58F-CEC753264BCF}"/>
                </a:ext>
              </a:extLst>
            </p:cNvPr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>
              <a:extLst>
                <a:ext uri="{FF2B5EF4-FFF2-40B4-BE49-F238E27FC236}">
                  <a16:creationId xmlns:a16="http://schemas.microsoft.com/office/drawing/2014/main" id="{C233AFF8-013E-E635-4215-BC8FE82008DC}"/>
                </a:ext>
              </a:extLst>
            </p:cNvPr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>
              <a:extLst>
                <a:ext uri="{FF2B5EF4-FFF2-40B4-BE49-F238E27FC236}">
                  <a16:creationId xmlns:a16="http://schemas.microsoft.com/office/drawing/2014/main" id="{529D462F-2099-F2E2-3A55-85DD9872ADDE}"/>
                </a:ext>
              </a:extLst>
            </p:cNvPr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>
              <a:extLst>
                <a:ext uri="{FF2B5EF4-FFF2-40B4-BE49-F238E27FC236}">
                  <a16:creationId xmlns:a16="http://schemas.microsoft.com/office/drawing/2014/main" id="{F3CE9D25-03E4-AED8-2EBB-DD9D285366FB}"/>
                </a:ext>
              </a:extLst>
            </p:cNvPr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>
            <a:extLst>
              <a:ext uri="{FF2B5EF4-FFF2-40B4-BE49-F238E27FC236}">
                <a16:creationId xmlns:a16="http://schemas.microsoft.com/office/drawing/2014/main" id="{8FCD98B7-808C-1AC9-0859-21A86E580371}"/>
              </a:ext>
            </a:extLst>
          </p:cNvPr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>
              <a:extLst>
                <a:ext uri="{FF2B5EF4-FFF2-40B4-BE49-F238E27FC236}">
                  <a16:creationId xmlns:a16="http://schemas.microsoft.com/office/drawing/2014/main" id="{639DFF57-FB51-8CBD-874D-12855D1597FA}"/>
                </a:ext>
              </a:extLst>
            </p:cNvPr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>
              <a:extLst>
                <a:ext uri="{FF2B5EF4-FFF2-40B4-BE49-F238E27FC236}">
                  <a16:creationId xmlns:a16="http://schemas.microsoft.com/office/drawing/2014/main" id="{7FF70172-10A2-9CEA-CB03-6CC17F3EE648}"/>
                </a:ext>
              </a:extLst>
            </p:cNvPr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>
              <a:extLst>
                <a:ext uri="{FF2B5EF4-FFF2-40B4-BE49-F238E27FC236}">
                  <a16:creationId xmlns:a16="http://schemas.microsoft.com/office/drawing/2014/main" id="{2819E14C-058B-A48A-4F17-0E1BED478F53}"/>
                </a:ext>
              </a:extLst>
            </p:cNvPr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>
            <a:extLst>
              <a:ext uri="{FF2B5EF4-FFF2-40B4-BE49-F238E27FC236}">
                <a16:creationId xmlns:a16="http://schemas.microsoft.com/office/drawing/2014/main" id="{CFB8BB74-2443-03ED-368F-4DC0180E8BEE}"/>
              </a:ext>
            </a:extLst>
          </p:cNvPr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>
              <a:extLst>
                <a:ext uri="{FF2B5EF4-FFF2-40B4-BE49-F238E27FC236}">
                  <a16:creationId xmlns:a16="http://schemas.microsoft.com/office/drawing/2014/main" id="{C50F09ED-0E4D-BFCD-3737-1D38A2E9AFBC}"/>
                </a:ext>
              </a:extLst>
            </p:cNvPr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>
              <a:extLst>
                <a:ext uri="{FF2B5EF4-FFF2-40B4-BE49-F238E27FC236}">
                  <a16:creationId xmlns:a16="http://schemas.microsoft.com/office/drawing/2014/main" id="{AE5A95CA-D75E-AD65-42B2-81CF3011C4C7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>
            <a:extLst>
              <a:ext uri="{FF2B5EF4-FFF2-40B4-BE49-F238E27FC236}">
                <a16:creationId xmlns:a16="http://schemas.microsoft.com/office/drawing/2014/main" id="{51E972E4-1FE8-ED98-D5B3-C20DF96235B0}"/>
              </a:ext>
            </a:extLst>
          </p:cNvPr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>
              <a:extLst>
                <a:ext uri="{FF2B5EF4-FFF2-40B4-BE49-F238E27FC236}">
                  <a16:creationId xmlns:a16="http://schemas.microsoft.com/office/drawing/2014/main" id="{8BA9E144-D151-F53C-675C-08D7801E9700}"/>
                </a:ext>
              </a:extLst>
            </p:cNvPr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>
              <a:extLst>
                <a:ext uri="{FF2B5EF4-FFF2-40B4-BE49-F238E27FC236}">
                  <a16:creationId xmlns:a16="http://schemas.microsoft.com/office/drawing/2014/main" id="{DE542B64-1378-1F86-0331-895F1D686BE7}"/>
                </a:ext>
              </a:extLst>
            </p:cNvPr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>
              <a:extLst>
                <a:ext uri="{FF2B5EF4-FFF2-40B4-BE49-F238E27FC236}">
                  <a16:creationId xmlns:a16="http://schemas.microsoft.com/office/drawing/2014/main" id="{2EC4A0BE-A235-3A01-F948-AE90C97D52C5}"/>
                </a:ext>
              </a:extLst>
            </p:cNvPr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>
              <a:extLst>
                <a:ext uri="{FF2B5EF4-FFF2-40B4-BE49-F238E27FC236}">
                  <a16:creationId xmlns:a16="http://schemas.microsoft.com/office/drawing/2014/main" id="{ADDF7213-2286-9E8B-CD5F-DB4470A54C6D}"/>
                </a:ext>
              </a:extLst>
            </p:cNvPr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>
              <a:extLst>
                <a:ext uri="{FF2B5EF4-FFF2-40B4-BE49-F238E27FC236}">
                  <a16:creationId xmlns:a16="http://schemas.microsoft.com/office/drawing/2014/main" id="{F6406AC7-80D1-C020-7E7D-8283AC84072E}"/>
                </a:ext>
              </a:extLst>
            </p:cNvPr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>
              <a:extLst>
                <a:ext uri="{FF2B5EF4-FFF2-40B4-BE49-F238E27FC236}">
                  <a16:creationId xmlns:a16="http://schemas.microsoft.com/office/drawing/2014/main" id="{4F4AC9D3-43CB-DDB6-C9E8-AD0983BAA51A}"/>
                </a:ext>
              </a:extLst>
            </p:cNvPr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>
              <a:extLst>
                <a:ext uri="{FF2B5EF4-FFF2-40B4-BE49-F238E27FC236}">
                  <a16:creationId xmlns:a16="http://schemas.microsoft.com/office/drawing/2014/main" id="{A7A6D421-C98C-9CCA-FEC9-346270D6EC3C}"/>
                </a:ext>
              </a:extLst>
            </p:cNvPr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>
              <a:extLst>
                <a:ext uri="{FF2B5EF4-FFF2-40B4-BE49-F238E27FC236}">
                  <a16:creationId xmlns:a16="http://schemas.microsoft.com/office/drawing/2014/main" id="{620C8DEC-3222-C7E4-76A9-5F81A952CDD4}"/>
                </a:ext>
              </a:extLst>
            </p:cNvPr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09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D278A-489E-D550-3B3B-BE9005C5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ABC53C-1DBA-AC1A-E2A1-77B9EBC2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7" y="1277037"/>
            <a:ext cx="6537602" cy="349434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6AC00D2-F41C-5F24-088C-DE7C2779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00" y="378994"/>
            <a:ext cx="7717800" cy="5727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800"/>
              <a:t>Count of ProductName and sum of </a:t>
            </a:r>
            <a:r>
              <a:rPr lang="en-IN" sz="2800" err="1"/>
              <a:t>maxPrice</a:t>
            </a:r>
            <a:r>
              <a:rPr lang="en-IN" sz="2800"/>
              <a:t> by </a:t>
            </a:r>
            <a:r>
              <a:rPr lang="en-IN" sz="2800" err="1"/>
              <a:t>CompanyName</a:t>
            </a: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325798076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5F77-3986-0DA9-57B6-0CEC89A6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35E8BF0-E3A5-E7E6-CAE8-5F63A39A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6" y="391885"/>
            <a:ext cx="6062256" cy="44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8419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A02C431-ED02-9FE5-EB3C-16087C27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7" y="831073"/>
            <a:ext cx="6407676" cy="38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5381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19F8-57B5-8A81-6AD5-C625D476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D6320F3-6121-699E-1104-078FA7D8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8" y="749397"/>
            <a:ext cx="6671892" cy="40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008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26EB-41EF-1E5B-7591-653E5398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598F6D8-08EA-D8C6-9220-65BB88AD9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142" r="21500" b="2247"/>
          <a:stretch>
            <a:fillRect/>
          </a:stretch>
        </p:blipFill>
        <p:spPr bwMode="auto">
          <a:xfrm>
            <a:off x="1634067" y="490689"/>
            <a:ext cx="4123266" cy="41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0964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AA40E-48EC-43EB-C0B3-8055434A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5C17E-ED80-40D3-8106-14613E4E3EAE}"/>
              </a:ext>
            </a:extLst>
          </p:cNvPr>
          <p:cNvSpPr txBox="1"/>
          <p:nvPr/>
        </p:nvSpPr>
        <p:spPr>
          <a:xfrm>
            <a:off x="468923" y="1128346"/>
            <a:ext cx="821348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/>
              <a:t>Data Quality Issues</a:t>
            </a:r>
            <a:br>
              <a:rPr lang="en-US"/>
            </a:br>
            <a:r>
              <a:rPr lang="en-US"/>
              <a:t>Inconsistent, incomplete, or duplicate records in healthcare datasets.</a:t>
            </a:r>
          </a:p>
          <a:p>
            <a:pPr>
              <a:buFont typeface=""/>
              <a:buChar char="•"/>
            </a:pPr>
            <a:r>
              <a:rPr lang="en-US" b="1"/>
              <a:t>Data Integration Complexity</a:t>
            </a:r>
            <a:br>
              <a:rPr lang="en-US"/>
            </a:br>
            <a:r>
              <a:rPr lang="en-US"/>
              <a:t>Combining data from multiple sources (pharmacy, insurance, patient records).</a:t>
            </a:r>
          </a:p>
          <a:p>
            <a:pPr>
              <a:buFont typeface=""/>
              <a:buChar char="•"/>
            </a:pPr>
            <a:r>
              <a:rPr lang="en-US" b="1"/>
              <a:t>Handling Large Volumes of Data</a:t>
            </a:r>
            <a:br>
              <a:rPr lang="en-US"/>
            </a:br>
            <a:r>
              <a:rPr lang="en-US"/>
              <a:t>Managing and processing big data efficiently using Spark and Hive.</a:t>
            </a:r>
          </a:p>
          <a:p>
            <a:pPr>
              <a:buFont typeface=""/>
              <a:buChar char="•"/>
            </a:pPr>
            <a:r>
              <a:rPr lang="en-US" b="1"/>
              <a:t>Real-Time Data Processing</a:t>
            </a:r>
            <a:br>
              <a:rPr lang="en-US"/>
            </a:br>
            <a:r>
              <a:rPr lang="en-US"/>
              <a:t>Implementing streaming solutions for timely insights.</a:t>
            </a:r>
          </a:p>
          <a:p>
            <a:pPr>
              <a:buFont typeface=""/>
              <a:buChar char="•"/>
            </a:pPr>
            <a:r>
              <a:rPr lang="en-US" b="1"/>
              <a:t>Privacy &amp; Compliance</a:t>
            </a:r>
            <a:br>
              <a:rPr lang="en-US"/>
            </a:br>
            <a:r>
              <a:rPr lang="en-US"/>
              <a:t>Ensuring patient data security and adherence to healthcare regulations.</a:t>
            </a:r>
          </a:p>
          <a:p>
            <a:pPr>
              <a:buFont typeface=""/>
              <a:buChar char="•"/>
            </a:pPr>
            <a:r>
              <a:rPr lang="en-US" b="1"/>
              <a:t>Visualization &amp; Interpretation</a:t>
            </a:r>
            <a:br>
              <a:rPr lang="en-US"/>
            </a:br>
            <a:r>
              <a:rPr lang="en-US"/>
              <a:t>Creating meaningful dashboards for non-technical stakeholders.</a:t>
            </a: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0B2A5-F09F-5AA8-F2C9-0A80C1DAF2E7}"/>
              </a:ext>
            </a:extLst>
          </p:cNvPr>
          <p:cNvSpPr txBox="1"/>
          <p:nvPr/>
        </p:nvSpPr>
        <p:spPr>
          <a:xfrm>
            <a:off x="985452" y="246362"/>
            <a:ext cx="44238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accent3"/>
                </a:solidFill>
                <a:latin typeface="Algerian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8137950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34"/>
          <p:cNvSpPr/>
          <p:nvPr/>
        </p:nvSpPr>
        <p:spPr>
          <a:xfrm>
            <a:off x="4224150" y="1205016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34"/>
          <p:cNvSpPr/>
          <p:nvPr/>
        </p:nvSpPr>
        <p:spPr>
          <a:xfrm>
            <a:off x="6909450" y="1205016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34"/>
          <p:cNvSpPr/>
          <p:nvPr/>
        </p:nvSpPr>
        <p:spPr>
          <a:xfrm>
            <a:off x="1538850" y="296576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34"/>
          <p:cNvSpPr/>
          <p:nvPr/>
        </p:nvSpPr>
        <p:spPr>
          <a:xfrm>
            <a:off x="4224150" y="296576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34"/>
          <p:cNvSpPr/>
          <p:nvPr/>
        </p:nvSpPr>
        <p:spPr>
          <a:xfrm>
            <a:off x="6909450" y="296576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4"/>
          <p:cNvSpPr/>
          <p:nvPr/>
        </p:nvSpPr>
        <p:spPr>
          <a:xfrm>
            <a:off x="1538850" y="1205016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4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CONTENTS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09" name="Google Shape;3909;p34"/>
          <p:cNvSpPr txBox="1">
            <a:spLocks noGrp="1"/>
          </p:cNvSpPr>
          <p:nvPr>
            <p:ph type="title" idx="7"/>
          </p:nvPr>
        </p:nvSpPr>
        <p:spPr>
          <a:xfrm>
            <a:off x="14727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910" name="Google Shape;3910;p34"/>
          <p:cNvSpPr txBox="1">
            <a:spLocks noGrp="1"/>
          </p:cNvSpPr>
          <p:nvPr>
            <p:ph type="subTitle" idx="3"/>
          </p:nvPr>
        </p:nvSpPr>
        <p:spPr>
          <a:xfrm>
            <a:off x="33984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911" name="Google Shape;3911;p34"/>
          <p:cNvSpPr txBox="1">
            <a:spLocks noGrp="1"/>
          </p:cNvSpPr>
          <p:nvPr>
            <p:ph type="subTitle" idx="1"/>
          </p:nvPr>
        </p:nvSpPr>
        <p:spPr>
          <a:xfrm>
            <a:off x="7131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912" name="Google Shape;3912;p34"/>
          <p:cNvSpPr txBox="1">
            <a:spLocks noGrp="1"/>
          </p:cNvSpPr>
          <p:nvPr>
            <p:ph type="subTitle" idx="2"/>
          </p:nvPr>
        </p:nvSpPr>
        <p:spPr>
          <a:xfrm>
            <a:off x="728570" y="2282695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data insights and analysis</a:t>
            </a:r>
            <a:endParaRPr/>
          </a:p>
        </p:txBody>
      </p:sp>
      <p:sp>
        <p:nvSpPr>
          <p:cNvPr id="3913" name="Google Shape;3913;p34"/>
          <p:cNvSpPr txBox="1">
            <a:spLocks noGrp="1"/>
          </p:cNvSpPr>
          <p:nvPr>
            <p:ph type="subTitle" idx="4"/>
          </p:nvPr>
        </p:nvSpPr>
        <p:spPr>
          <a:xfrm>
            <a:off x="3429339" y="226921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data processing flow</a:t>
            </a:r>
            <a:endParaRPr/>
          </a:p>
        </p:txBody>
      </p:sp>
      <p:sp>
        <p:nvSpPr>
          <p:cNvPr id="3914" name="Google Shape;3914;p34"/>
          <p:cNvSpPr txBox="1">
            <a:spLocks noGrp="1"/>
          </p:cNvSpPr>
          <p:nvPr>
            <p:ph type="subTitle" idx="5"/>
          </p:nvPr>
        </p:nvSpPr>
        <p:spPr>
          <a:xfrm>
            <a:off x="5860357" y="1661028"/>
            <a:ext cx="2793886" cy="924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</a:t>
            </a:r>
            <a:endParaRPr/>
          </a:p>
        </p:txBody>
      </p:sp>
      <p:sp>
        <p:nvSpPr>
          <p:cNvPr id="3915" name="Google Shape;3915;p34"/>
          <p:cNvSpPr txBox="1">
            <a:spLocks noGrp="1"/>
          </p:cNvSpPr>
          <p:nvPr>
            <p:ph type="subTitle" idx="6"/>
          </p:nvPr>
        </p:nvSpPr>
        <p:spPr>
          <a:xfrm>
            <a:off x="6130108" y="242198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/>
              <a:t>Overview of healthcare dataset and data ingestion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3916" name="Google Shape;3916;p34"/>
          <p:cNvSpPr txBox="1">
            <a:spLocks noGrp="1"/>
          </p:cNvSpPr>
          <p:nvPr>
            <p:ph type="title" idx="8"/>
          </p:nvPr>
        </p:nvSpPr>
        <p:spPr>
          <a:xfrm>
            <a:off x="41580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917" name="Google Shape;3917;p34"/>
          <p:cNvSpPr txBox="1">
            <a:spLocks noGrp="1"/>
          </p:cNvSpPr>
          <p:nvPr>
            <p:ph type="title" idx="9"/>
          </p:nvPr>
        </p:nvSpPr>
        <p:spPr>
          <a:xfrm>
            <a:off x="68433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918" name="Google Shape;3918;p34"/>
          <p:cNvSpPr txBox="1">
            <a:spLocks noGrp="1"/>
          </p:cNvSpPr>
          <p:nvPr>
            <p:ph type="subTitle" idx="13"/>
          </p:nvPr>
        </p:nvSpPr>
        <p:spPr>
          <a:xfrm>
            <a:off x="7131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Cleaning</a:t>
            </a:r>
            <a:endParaRPr/>
          </a:p>
        </p:txBody>
      </p:sp>
      <p:sp>
        <p:nvSpPr>
          <p:cNvPr id="3919" name="Google Shape;3919;p34"/>
          <p:cNvSpPr txBox="1">
            <a:spLocks noGrp="1"/>
          </p:cNvSpPr>
          <p:nvPr>
            <p:ph type="subTitle" idx="14"/>
          </p:nvPr>
        </p:nvSpPr>
        <p:spPr>
          <a:xfrm>
            <a:off x="982306" y="3938484"/>
            <a:ext cx="2504488" cy="99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200"/>
              <a:t>Ensuring data quality and accuracy</a:t>
            </a:r>
            <a:endParaRPr sz="1200"/>
          </a:p>
        </p:txBody>
      </p:sp>
      <p:sp>
        <p:nvSpPr>
          <p:cNvPr id="3920" name="Google Shape;3920;p34"/>
          <p:cNvSpPr txBox="1">
            <a:spLocks noGrp="1"/>
          </p:cNvSpPr>
          <p:nvPr>
            <p:ph type="subTitle" idx="15"/>
          </p:nvPr>
        </p:nvSpPr>
        <p:spPr>
          <a:xfrm>
            <a:off x="33984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921" name="Google Shape;3921;p34"/>
          <p:cNvSpPr txBox="1">
            <a:spLocks noGrp="1"/>
          </p:cNvSpPr>
          <p:nvPr>
            <p:ph type="subTitle" idx="16"/>
          </p:nvPr>
        </p:nvSpPr>
        <p:spPr>
          <a:xfrm>
            <a:off x="3429339" y="4004868"/>
            <a:ext cx="2347200" cy="109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sz="1200"/>
              <a:t>Spark SQL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sz="1200" err="1"/>
              <a:t>PySpark</a:t>
            </a:r>
            <a:r>
              <a:rPr lang="en-IN" sz="1200"/>
              <a:t> </a:t>
            </a:r>
            <a:r>
              <a:rPr lang="en-IN" sz="1200" err="1"/>
              <a:t>DataFrame</a:t>
            </a:r>
            <a:endParaRPr lang="en-IN" sz="120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sz="1200" err="1"/>
              <a:t>PySpark</a:t>
            </a:r>
            <a:r>
              <a:rPr lang="en-IN" sz="1200"/>
              <a:t> RDD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sz="1200"/>
              <a:t>Spark Streaming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sz="1200"/>
              <a:t>Hive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34"/>
          <p:cNvSpPr txBox="1">
            <a:spLocks noGrp="1"/>
          </p:cNvSpPr>
          <p:nvPr>
            <p:ph type="subTitle" idx="17"/>
          </p:nvPr>
        </p:nvSpPr>
        <p:spPr>
          <a:xfrm>
            <a:off x="60837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Visualizations</a:t>
            </a:r>
            <a:endParaRPr/>
          </a:p>
        </p:txBody>
      </p:sp>
      <p:sp>
        <p:nvSpPr>
          <p:cNvPr id="3923" name="Google Shape;3923;p34"/>
          <p:cNvSpPr txBox="1">
            <a:spLocks noGrp="1"/>
          </p:cNvSpPr>
          <p:nvPr>
            <p:ph type="subTitle" idx="18"/>
          </p:nvPr>
        </p:nvSpPr>
        <p:spPr>
          <a:xfrm>
            <a:off x="60837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Interactive dashboards using Power 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34"/>
          <p:cNvSpPr txBox="1">
            <a:spLocks noGrp="1"/>
          </p:cNvSpPr>
          <p:nvPr>
            <p:ph type="title" idx="19"/>
          </p:nvPr>
        </p:nvSpPr>
        <p:spPr>
          <a:xfrm>
            <a:off x="14727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3925" name="Google Shape;3925;p34"/>
          <p:cNvSpPr txBox="1">
            <a:spLocks noGrp="1"/>
          </p:cNvSpPr>
          <p:nvPr>
            <p:ph type="title" idx="20"/>
          </p:nvPr>
        </p:nvSpPr>
        <p:spPr>
          <a:xfrm>
            <a:off x="41580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3926" name="Google Shape;3926;p34"/>
          <p:cNvSpPr txBox="1">
            <a:spLocks noGrp="1"/>
          </p:cNvSpPr>
          <p:nvPr>
            <p:ph type="title" idx="21"/>
          </p:nvPr>
        </p:nvSpPr>
        <p:spPr>
          <a:xfrm>
            <a:off x="68433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38"/>
          <p:cNvSpPr txBox="1">
            <a:spLocks noGrp="1"/>
          </p:cNvSpPr>
          <p:nvPr>
            <p:ph type="title"/>
          </p:nvPr>
        </p:nvSpPr>
        <p:spPr>
          <a:xfrm>
            <a:off x="532350" y="1457576"/>
            <a:ext cx="4076700" cy="617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latin typeface="Red Hat Display Medium" panose="020B0604020202020204" charset="0"/>
                <a:ea typeface="Red Hat Display Medium" panose="020B0604020202020204" charset="0"/>
                <a:cs typeface="Red Hat Display Medium" panose="020B0604020202020204" charset="0"/>
              </a:rPr>
              <a:t>CONCLUSION</a:t>
            </a:r>
            <a:endParaRPr sz="3600">
              <a:latin typeface="Red Hat Display Medium" panose="020B0604020202020204" charset="0"/>
              <a:ea typeface="Red Hat Display Medium" panose="020B0604020202020204" charset="0"/>
              <a:cs typeface="Red Hat Display Medium" panose="020B0604020202020204" charset="0"/>
            </a:endParaRPr>
          </a:p>
        </p:txBody>
      </p:sp>
      <p:sp>
        <p:nvSpPr>
          <p:cNvPr id="4086" name="Google Shape;4086;p38"/>
          <p:cNvSpPr txBox="1">
            <a:spLocks noGrp="1"/>
          </p:cNvSpPr>
          <p:nvPr>
            <p:ph type="subTitle" idx="1"/>
          </p:nvPr>
        </p:nvSpPr>
        <p:spPr>
          <a:xfrm>
            <a:off x="605749" y="2045227"/>
            <a:ext cx="40767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“Data-driven insights for improved healthcare outcomes.”</a:t>
            </a:r>
            <a:endParaRPr/>
          </a:p>
        </p:txBody>
      </p:sp>
      <p:pic>
        <p:nvPicPr>
          <p:cNvPr id="4087" name="Google Shape;4087;p38"/>
          <p:cNvPicPr preferRelativeResize="0"/>
          <p:nvPr/>
        </p:nvPicPr>
        <p:blipFill rotWithShape="1">
          <a:blip r:embed="rId3">
            <a:alphaModFix/>
          </a:blip>
          <a:srcRect l="3305" r="3305"/>
          <a:stretch/>
        </p:blipFill>
        <p:spPr>
          <a:xfrm>
            <a:off x="5376925" y="0"/>
            <a:ext cx="376707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8" name="Google Shape;4088;p38"/>
          <p:cNvGrpSpPr/>
          <p:nvPr/>
        </p:nvGrpSpPr>
        <p:grpSpPr>
          <a:xfrm>
            <a:off x="4333050" y="-611551"/>
            <a:ext cx="1908847" cy="1693749"/>
            <a:chOff x="4333050" y="-611551"/>
            <a:chExt cx="1908847" cy="1693749"/>
          </a:xfrm>
        </p:grpSpPr>
        <p:sp>
          <p:nvSpPr>
            <p:cNvPr id="4089" name="Google Shape;4089;p38"/>
            <p:cNvSpPr/>
            <p:nvPr/>
          </p:nvSpPr>
          <p:spPr>
            <a:xfrm>
              <a:off x="4682449" y="-611551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5537197" y="377498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4333050" y="782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2" name="Google Shape;4092;p38"/>
          <p:cNvGrpSpPr/>
          <p:nvPr/>
        </p:nvGrpSpPr>
        <p:grpSpPr>
          <a:xfrm>
            <a:off x="4054872" y="4144572"/>
            <a:ext cx="1987388" cy="1096224"/>
            <a:chOff x="4054872" y="4144572"/>
            <a:chExt cx="1987388" cy="1096224"/>
          </a:xfrm>
        </p:grpSpPr>
        <p:grpSp>
          <p:nvGrpSpPr>
            <p:cNvPr id="4093" name="Google Shape;4093;p38"/>
            <p:cNvGrpSpPr/>
            <p:nvPr/>
          </p:nvGrpSpPr>
          <p:grpSpPr>
            <a:xfrm>
              <a:off x="4395804" y="4486056"/>
              <a:ext cx="1646456" cy="754740"/>
              <a:chOff x="5071203" y="4398918"/>
              <a:chExt cx="1646456" cy="754740"/>
            </a:xfrm>
          </p:grpSpPr>
          <p:sp>
            <p:nvSpPr>
              <p:cNvPr id="4094" name="Google Shape;4094;p38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8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8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8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8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8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8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8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8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8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8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8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8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8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8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8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8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8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8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8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8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8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8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8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8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8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8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8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8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8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8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8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8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8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8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38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8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8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8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8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8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8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8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8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8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8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38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38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8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8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8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8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8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8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8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8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8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8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38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38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8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8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8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8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8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8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8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8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8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8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38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38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38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38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38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38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38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38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38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38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38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38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38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38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8" name="Google Shape;4178;p38"/>
            <p:cNvSpPr/>
            <p:nvPr/>
          </p:nvSpPr>
          <p:spPr>
            <a:xfrm>
              <a:off x="4054872" y="4144572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9" name="Google Shape;4179;p38"/>
          <p:cNvGrpSpPr/>
          <p:nvPr/>
        </p:nvGrpSpPr>
        <p:grpSpPr>
          <a:xfrm rot="-6946384">
            <a:off x="1851843" y="441731"/>
            <a:ext cx="376915" cy="656187"/>
            <a:chOff x="4064675" y="4683300"/>
            <a:chExt cx="175975" cy="306375"/>
          </a:xfrm>
        </p:grpSpPr>
        <p:sp>
          <p:nvSpPr>
            <p:cNvPr id="4180" name="Google Shape;4180;p38"/>
            <p:cNvSpPr/>
            <p:nvPr/>
          </p:nvSpPr>
          <p:spPr>
            <a:xfrm>
              <a:off x="4083150" y="4683300"/>
              <a:ext cx="17050" cy="32825"/>
            </a:xfrm>
            <a:custGeom>
              <a:avLst/>
              <a:gdLst/>
              <a:ahLst/>
              <a:cxnLst/>
              <a:rect l="l" t="t" r="r" b="b"/>
              <a:pathLst>
                <a:path w="682" h="1313" extrusionOk="0">
                  <a:moveTo>
                    <a:pt x="137" y="0"/>
                  </a:moveTo>
                  <a:cubicBezTo>
                    <a:pt x="121" y="0"/>
                    <a:pt x="106" y="4"/>
                    <a:pt x="90" y="12"/>
                  </a:cubicBezTo>
                  <a:cubicBezTo>
                    <a:pt x="31" y="41"/>
                    <a:pt x="1" y="101"/>
                    <a:pt x="31" y="160"/>
                  </a:cubicBezTo>
                  <a:lnTo>
                    <a:pt x="445" y="1254"/>
                  </a:lnTo>
                  <a:cubicBezTo>
                    <a:pt x="445" y="1283"/>
                    <a:pt x="504" y="1313"/>
                    <a:pt x="533" y="1313"/>
                  </a:cubicBezTo>
                  <a:lnTo>
                    <a:pt x="592" y="1313"/>
                  </a:lnTo>
                  <a:cubicBezTo>
                    <a:pt x="652" y="1283"/>
                    <a:pt x="681" y="1224"/>
                    <a:pt x="652" y="1165"/>
                  </a:cubicBezTo>
                  <a:lnTo>
                    <a:pt x="238" y="71"/>
                  </a:lnTo>
                  <a:cubicBezTo>
                    <a:pt x="216" y="28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4087600" y="4709725"/>
              <a:ext cx="29600" cy="30800"/>
            </a:xfrm>
            <a:custGeom>
              <a:avLst/>
              <a:gdLst/>
              <a:ahLst/>
              <a:cxnLst/>
              <a:rect l="l" t="t" r="r" b="b"/>
              <a:pathLst>
                <a:path w="1184" h="1232" extrusionOk="0">
                  <a:moveTo>
                    <a:pt x="484" y="0"/>
                  </a:moveTo>
                  <a:cubicBezTo>
                    <a:pt x="429" y="0"/>
                    <a:pt x="375" y="7"/>
                    <a:pt x="326" y="19"/>
                  </a:cubicBezTo>
                  <a:cubicBezTo>
                    <a:pt x="207" y="79"/>
                    <a:pt x="119" y="167"/>
                    <a:pt x="60" y="286"/>
                  </a:cubicBezTo>
                  <a:cubicBezTo>
                    <a:pt x="0" y="404"/>
                    <a:pt x="0" y="522"/>
                    <a:pt x="60" y="640"/>
                  </a:cubicBezTo>
                  <a:lnTo>
                    <a:pt x="207" y="1143"/>
                  </a:lnTo>
                  <a:cubicBezTo>
                    <a:pt x="237" y="1202"/>
                    <a:pt x="267" y="1232"/>
                    <a:pt x="326" y="1232"/>
                  </a:cubicBezTo>
                  <a:lnTo>
                    <a:pt x="355" y="1232"/>
                  </a:lnTo>
                  <a:cubicBezTo>
                    <a:pt x="414" y="1202"/>
                    <a:pt x="444" y="1143"/>
                    <a:pt x="444" y="1084"/>
                  </a:cubicBezTo>
                  <a:lnTo>
                    <a:pt x="267" y="581"/>
                  </a:lnTo>
                  <a:cubicBezTo>
                    <a:pt x="207" y="433"/>
                    <a:pt x="296" y="286"/>
                    <a:pt x="414" y="256"/>
                  </a:cubicBezTo>
                  <a:cubicBezTo>
                    <a:pt x="444" y="241"/>
                    <a:pt x="474" y="234"/>
                    <a:pt x="503" y="234"/>
                  </a:cubicBezTo>
                  <a:cubicBezTo>
                    <a:pt x="533" y="234"/>
                    <a:pt x="562" y="241"/>
                    <a:pt x="592" y="256"/>
                  </a:cubicBezTo>
                  <a:cubicBezTo>
                    <a:pt x="651" y="286"/>
                    <a:pt x="710" y="345"/>
                    <a:pt x="740" y="404"/>
                  </a:cubicBezTo>
                  <a:lnTo>
                    <a:pt x="917" y="877"/>
                  </a:lnTo>
                  <a:cubicBezTo>
                    <a:pt x="939" y="920"/>
                    <a:pt x="992" y="948"/>
                    <a:pt x="1042" y="948"/>
                  </a:cubicBezTo>
                  <a:cubicBezTo>
                    <a:pt x="1061" y="948"/>
                    <a:pt x="1079" y="944"/>
                    <a:pt x="1095" y="936"/>
                  </a:cubicBezTo>
                  <a:cubicBezTo>
                    <a:pt x="1154" y="907"/>
                    <a:pt x="1183" y="847"/>
                    <a:pt x="1154" y="788"/>
                  </a:cubicBezTo>
                  <a:lnTo>
                    <a:pt x="947" y="315"/>
                  </a:lnTo>
                  <a:cubicBezTo>
                    <a:pt x="917" y="197"/>
                    <a:pt x="828" y="79"/>
                    <a:pt x="710" y="49"/>
                  </a:cubicBezTo>
                  <a:cubicBezTo>
                    <a:pt x="641" y="14"/>
                    <a:pt x="561" y="0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4064675" y="4726950"/>
              <a:ext cx="161925" cy="222800"/>
            </a:xfrm>
            <a:custGeom>
              <a:avLst/>
              <a:gdLst/>
              <a:ahLst/>
              <a:cxnLst/>
              <a:rect l="l" t="t" r="r" b="b"/>
              <a:pathLst>
                <a:path w="6477" h="8912" extrusionOk="0">
                  <a:moveTo>
                    <a:pt x="2248" y="247"/>
                  </a:moveTo>
                  <a:cubicBezTo>
                    <a:pt x="2958" y="247"/>
                    <a:pt x="3638" y="661"/>
                    <a:pt x="3904" y="1371"/>
                  </a:cubicBezTo>
                  <a:lnTo>
                    <a:pt x="6122" y="7138"/>
                  </a:lnTo>
                  <a:cubicBezTo>
                    <a:pt x="6211" y="7345"/>
                    <a:pt x="6093" y="7581"/>
                    <a:pt x="5886" y="7670"/>
                  </a:cubicBezTo>
                  <a:lnTo>
                    <a:pt x="3342" y="8646"/>
                  </a:lnTo>
                  <a:cubicBezTo>
                    <a:pt x="3300" y="8658"/>
                    <a:pt x="3258" y="8664"/>
                    <a:pt x="3217" y="8664"/>
                  </a:cubicBezTo>
                  <a:cubicBezTo>
                    <a:pt x="3056" y="8664"/>
                    <a:pt x="2910" y="8574"/>
                    <a:pt x="2840" y="8409"/>
                  </a:cubicBezTo>
                  <a:lnTo>
                    <a:pt x="622" y="2643"/>
                  </a:lnTo>
                  <a:cubicBezTo>
                    <a:pt x="267" y="1726"/>
                    <a:pt x="740" y="691"/>
                    <a:pt x="1627" y="365"/>
                  </a:cubicBezTo>
                  <a:cubicBezTo>
                    <a:pt x="1834" y="277"/>
                    <a:pt x="2041" y="247"/>
                    <a:pt x="2248" y="247"/>
                  </a:cubicBezTo>
                  <a:close/>
                  <a:moveTo>
                    <a:pt x="2251" y="0"/>
                  </a:moveTo>
                  <a:cubicBezTo>
                    <a:pt x="2014" y="0"/>
                    <a:pt x="1773" y="42"/>
                    <a:pt x="1538" y="129"/>
                  </a:cubicBezTo>
                  <a:cubicBezTo>
                    <a:pt x="533" y="543"/>
                    <a:pt x="1" y="1696"/>
                    <a:pt x="385" y="2702"/>
                  </a:cubicBezTo>
                  <a:lnTo>
                    <a:pt x="2603" y="8498"/>
                  </a:lnTo>
                  <a:cubicBezTo>
                    <a:pt x="2721" y="8734"/>
                    <a:pt x="2958" y="8912"/>
                    <a:pt x="3224" y="8912"/>
                  </a:cubicBezTo>
                  <a:cubicBezTo>
                    <a:pt x="3283" y="8912"/>
                    <a:pt x="3372" y="8882"/>
                    <a:pt x="3431" y="8853"/>
                  </a:cubicBezTo>
                  <a:lnTo>
                    <a:pt x="5974" y="7877"/>
                  </a:lnTo>
                  <a:cubicBezTo>
                    <a:pt x="6300" y="7759"/>
                    <a:pt x="6477" y="7374"/>
                    <a:pt x="6359" y="7049"/>
                  </a:cubicBezTo>
                  <a:lnTo>
                    <a:pt x="4141" y="1282"/>
                  </a:lnTo>
                  <a:cubicBezTo>
                    <a:pt x="3821" y="482"/>
                    <a:pt x="3059" y="0"/>
                    <a:pt x="2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4159300" y="4923300"/>
              <a:ext cx="51050" cy="39775"/>
            </a:xfrm>
            <a:custGeom>
              <a:avLst/>
              <a:gdLst/>
              <a:ahLst/>
              <a:cxnLst/>
              <a:rect l="l" t="t" r="r" b="b"/>
              <a:pathLst>
                <a:path w="2042" h="1591" extrusionOk="0">
                  <a:moveTo>
                    <a:pt x="1539" y="289"/>
                  </a:moveTo>
                  <a:lnTo>
                    <a:pt x="1775" y="851"/>
                  </a:lnTo>
                  <a:lnTo>
                    <a:pt x="533" y="1324"/>
                  </a:lnTo>
                  <a:lnTo>
                    <a:pt x="297" y="762"/>
                  </a:lnTo>
                  <a:lnTo>
                    <a:pt x="1539" y="289"/>
                  </a:lnTo>
                  <a:close/>
                  <a:moveTo>
                    <a:pt x="1613" y="1"/>
                  </a:moveTo>
                  <a:cubicBezTo>
                    <a:pt x="1598" y="1"/>
                    <a:pt x="1583" y="8"/>
                    <a:pt x="1568" y="23"/>
                  </a:cubicBezTo>
                  <a:lnTo>
                    <a:pt x="119" y="585"/>
                  </a:lnTo>
                  <a:cubicBezTo>
                    <a:pt x="60" y="614"/>
                    <a:pt x="1" y="673"/>
                    <a:pt x="30" y="733"/>
                  </a:cubicBezTo>
                  <a:lnTo>
                    <a:pt x="356" y="1531"/>
                  </a:lnTo>
                  <a:cubicBezTo>
                    <a:pt x="356" y="1561"/>
                    <a:pt x="385" y="1561"/>
                    <a:pt x="415" y="1590"/>
                  </a:cubicBezTo>
                  <a:lnTo>
                    <a:pt x="504" y="1590"/>
                  </a:lnTo>
                  <a:lnTo>
                    <a:pt x="1953" y="1028"/>
                  </a:lnTo>
                  <a:cubicBezTo>
                    <a:pt x="2012" y="999"/>
                    <a:pt x="2041" y="940"/>
                    <a:pt x="2041" y="880"/>
                  </a:cubicBezTo>
                  <a:lnTo>
                    <a:pt x="1716" y="82"/>
                  </a:lnTo>
                  <a:cubicBezTo>
                    <a:pt x="1716" y="52"/>
                    <a:pt x="1687" y="23"/>
                    <a:pt x="1657" y="23"/>
                  </a:cubicBezTo>
                  <a:cubicBezTo>
                    <a:pt x="1642" y="8"/>
                    <a:pt x="1627" y="1"/>
                    <a:pt x="1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143050" y="4936675"/>
              <a:ext cx="97600" cy="53000"/>
            </a:xfrm>
            <a:custGeom>
              <a:avLst/>
              <a:gdLst/>
              <a:ahLst/>
              <a:cxnLst/>
              <a:rect l="l" t="t" r="r" b="b"/>
              <a:pathLst>
                <a:path w="3904" h="2120" extrusionOk="0">
                  <a:moveTo>
                    <a:pt x="3357" y="235"/>
                  </a:moveTo>
                  <a:cubicBezTo>
                    <a:pt x="3394" y="235"/>
                    <a:pt x="3431" y="242"/>
                    <a:pt x="3460" y="257"/>
                  </a:cubicBezTo>
                  <a:cubicBezTo>
                    <a:pt x="3549" y="286"/>
                    <a:pt x="3608" y="345"/>
                    <a:pt x="3638" y="434"/>
                  </a:cubicBezTo>
                  <a:cubicBezTo>
                    <a:pt x="3667" y="493"/>
                    <a:pt x="3667" y="582"/>
                    <a:pt x="3638" y="671"/>
                  </a:cubicBezTo>
                  <a:cubicBezTo>
                    <a:pt x="3608" y="730"/>
                    <a:pt x="3519" y="789"/>
                    <a:pt x="3460" y="819"/>
                  </a:cubicBezTo>
                  <a:lnTo>
                    <a:pt x="740" y="1854"/>
                  </a:lnTo>
                  <a:cubicBezTo>
                    <a:pt x="703" y="1868"/>
                    <a:pt x="664" y="1876"/>
                    <a:pt x="625" y="1876"/>
                  </a:cubicBezTo>
                  <a:cubicBezTo>
                    <a:pt x="510" y="1876"/>
                    <a:pt x="400" y="1809"/>
                    <a:pt x="355" y="1676"/>
                  </a:cubicBezTo>
                  <a:cubicBezTo>
                    <a:pt x="296" y="1528"/>
                    <a:pt x="355" y="1351"/>
                    <a:pt x="533" y="1292"/>
                  </a:cubicBezTo>
                  <a:lnTo>
                    <a:pt x="3253" y="257"/>
                  </a:lnTo>
                  <a:cubicBezTo>
                    <a:pt x="3283" y="242"/>
                    <a:pt x="3320" y="235"/>
                    <a:pt x="3357" y="235"/>
                  </a:cubicBezTo>
                  <a:close/>
                  <a:moveTo>
                    <a:pt x="3325" y="1"/>
                  </a:moveTo>
                  <a:cubicBezTo>
                    <a:pt x="3268" y="1"/>
                    <a:pt x="3214" y="8"/>
                    <a:pt x="3165" y="20"/>
                  </a:cubicBezTo>
                  <a:lnTo>
                    <a:pt x="444" y="1085"/>
                  </a:lnTo>
                  <a:cubicBezTo>
                    <a:pt x="148" y="1173"/>
                    <a:pt x="0" y="1499"/>
                    <a:pt x="119" y="1765"/>
                  </a:cubicBezTo>
                  <a:cubicBezTo>
                    <a:pt x="207" y="2002"/>
                    <a:pt x="414" y="2120"/>
                    <a:pt x="621" y="2120"/>
                  </a:cubicBezTo>
                  <a:cubicBezTo>
                    <a:pt x="680" y="2120"/>
                    <a:pt x="769" y="2120"/>
                    <a:pt x="828" y="2090"/>
                  </a:cubicBezTo>
                  <a:lnTo>
                    <a:pt x="3549" y="1055"/>
                  </a:lnTo>
                  <a:cubicBezTo>
                    <a:pt x="3667" y="996"/>
                    <a:pt x="3786" y="878"/>
                    <a:pt x="3845" y="759"/>
                  </a:cubicBezTo>
                  <a:cubicBezTo>
                    <a:pt x="3904" y="612"/>
                    <a:pt x="3904" y="464"/>
                    <a:pt x="3845" y="345"/>
                  </a:cubicBezTo>
                  <a:cubicBezTo>
                    <a:pt x="3815" y="198"/>
                    <a:pt x="3697" y="109"/>
                    <a:pt x="3579" y="50"/>
                  </a:cubicBezTo>
                  <a:cubicBezTo>
                    <a:pt x="3492" y="15"/>
                    <a:pt x="3405" y="1"/>
                    <a:pt x="3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181500" y="4886150"/>
              <a:ext cx="36975" cy="17775"/>
            </a:xfrm>
            <a:custGeom>
              <a:avLst/>
              <a:gdLst/>
              <a:ahLst/>
              <a:cxnLst/>
              <a:rect l="l" t="t" r="r" b="b"/>
              <a:pathLst>
                <a:path w="1479" h="711" extrusionOk="0">
                  <a:moveTo>
                    <a:pt x="1301" y="1"/>
                  </a:moveTo>
                  <a:lnTo>
                    <a:pt x="118" y="474"/>
                  </a:lnTo>
                  <a:cubicBezTo>
                    <a:pt x="30" y="503"/>
                    <a:pt x="0" y="563"/>
                    <a:pt x="30" y="622"/>
                  </a:cubicBezTo>
                  <a:cubicBezTo>
                    <a:pt x="59" y="681"/>
                    <a:pt x="89" y="710"/>
                    <a:pt x="148" y="710"/>
                  </a:cubicBezTo>
                  <a:cubicBezTo>
                    <a:pt x="148" y="710"/>
                    <a:pt x="178" y="681"/>
                    <a:pt x="178" y="681"/>
                  </a:cubicBezTo>
                  <a:lnTo>
                    <a:pt x="1360" y="237"/>
                  </a:lnTo>
                  <a:cubicBezTo>
                    <a:pt x="1420" y="208"/>
                    <a:pt x="1479" y="149"/>
                    <a:pt x="1449" y="89"/>
                  </a:cubicBezTo>
                  <a:cubicBezTo>
                    <a:pt x="1420" y="30"/>
                    <a:pt x="1360" y="1"/>
                    <a:pt x="1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174100" y="4865250"/>
              <a:ext cx="36250" cy="17225"/>
            </a:xfrm>
            <a:custGeom>
              <a:avLst/>
              <a:gdLst/>
              <a:ahLst/>
              <a:cxnLst/>
              <a:rect l="l" t="t" r="r" b="b"/>
              <a:pathLst>
                <a:path w="1450" h="689" extrusionOk="0">
                  <a:moveTo>
                    <a:pt x="1304" y="1"/>
                  </a:moveTo>
                  <a:cubicBezTo>
                    <a:pt x="1294" y="1"/>
                    <a:pt x="1283" y="3"/>
                    <a:pt x="1272" y="9"/>
                  </a:cubicBezTo>
                  <a:lnTo>
                    <a:pt x="89" y="482"/>
                  </a:lnTo>
                  <a:cubicBezTo>
                    <a:pt x="30" y="482"/>
                    <a:pt x="0" y="571"/>
                    <a:pt x="0" y="630"/>
                  </a:cubicBezTo>
                  <a:cubicBezTo>
                    <a:pt x="30" y="659"/>
                    <a:pt x="89" y="689"/>
                    <a:pt x="119" y="689"/>
                  </a:cubicBezTo>
                  <a:lnTo>
                    <a:pt x="178" y="689"/>
                  </a:lnTo>
                  <a:lnTo>
                    <a:pt x="1361" y="245"/>
                  </a:lnTo>
                  <a:cubicBezTo>
                    <a:pt x="1420" y="216"/>
                    <a:pt x="1449" y="156"/>
                    <a:pt x="1420" y="97"/>
                  </a:cubicBezTo>
                  <a:cubicBezTo>
                    <a:pt x="1396" y="49"/>
                    <a:pt x="1352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4165975" y="4844475"/>
              <a:ext cx="36250" cy="17300"/>
            </a:xfrm>
            <a:custGeom>
              <a:avLst/>
              <a:gdLst/>
              <a:ahLst/>
              <a:cxnLst/>
              <a:rect l="l" t="t" r="r" b="b"/>
              <a:pathLst>
                <a:path w="1450" h="692" extrusionOk="0">
                  <a:moveTo>
                    <a:pt x="1319" y="0"/>
                  </a:moveTo>
                  <a:cubicBezTo>
                    <a:pt x="1303" y="0"/>
                    <a:pt x="1288" y="4"/>
                    <a:pt x="1272" y="12"/>
                  </a:cubicBezTo>
                  <a:lnTo>
                    <a:pt x="89" y="485"/>
                  </a:lnTo>
                  <a:cubicBezTo>
                    <a:pt x="30" y="485"/>
                    <a:pt x="0" y="573"/>
                    <a:pt x="30" y="633"/>
                  </a:cubicBezTo>
                  <a:cubicBezTo>
                    <a:pt x="30" y="662"/>
                    <a:pt x="89" y="692"/>
                    <a:pt x="118" y="692"/>
                  </a:cubicBezTo>
                  <a:lnTo>
                    <a:pt x="177" y="692"/>
                  </a:lnTo>
                  <a:lnTo>
                    <a:pt x="1360" y="248"/>
                  </a:lnTo>
                  <a:cubicBezTo>
                    <a:pt x="1420" y="219"/>
                    <a:pt x="1449" y="159"/>
                    <a:pt x="1420" y="71"/>
                  </a:cubicBezTo>
                  <a:cubicBezTo>
                    <a:pt x="1398" y="27"/>
                    <a:pt x="1360" y="0"/>
                    <a:pt x="1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4157825" y="4823750"/>
              <a:ext cx="36250" cy="17325"/>
            </a:xfrm>
            <a:custGeom>
              <a:avLst/>
              <a:gdLst/>
              <a:ahLst/>
              <a:cxnLst/>
              <a:rect l="l" t="t" r="r" b="b"/>
              <a:pathLst>
                <a:path w="1450" h="693" extrusionOk="0">
                  <a:moveTo>
                    <a:pt x="1324" y="1"/>
                  </a:moveTo>
                  <a:cubicBezTo>
                    <a:pt x="1306" y="1"/>
                    <a:pt x="1288" y="5"/>
                    <a:pt x="1272" y="13"/>
                  </a:cubicBezTo>
                  <a:lnTo>
                    <a:pt x="89" y="456"/>
                  </a:lnTo>
                  <a:cubicBezTo>
                    <a:pt x="30" y="486"/>
                    <a:pt x="1" y="574"/>
                    <a:pt x="30" y="634"/>
                  </a:cubicBezTo>
                  <a:cubicBezTo>
                    <a:pt x="30" y="663"/>
                    <a:pt x="89" y="693"/>
                    <a:pt x="149" y="693"/>
                  </a:cubicBezTo>
                  <a:lnTo>
                    <a:pt x="178" y="693"/>
                  </a:lnTo>
                  <a:lnTo>
                    <a:pt x="1361" y="249"/>
                  </a:lnTo>
                  <a:cubicBezTo>
                    <a:pt x="1420" y="220"/>
                    <a:pt x="1450" y="131"/>
                    <a:pt x="1420" y="72"/>
                  </a:cubicBezTo>
                  <a:cubicBezTo>
                    <a:pt x="1420" y="28"/>
                    <a:pt x="1373" y="1"/>
                    <a:pt x="1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149700" y="4803050"/>
              <a:ext cx="36250" cy="17325"/>
            </a:xfrm>
            <a:custGeom>
              <a:avLst/>
              <a:gdLst/>
              <a:ahLst/>
              <a:cxnLst/>
              <a:rect l="l" t="t" r="r" b="b"/>
              <a:pathLst>
                <a:path w="1450" h="693" extrusionOk="0">
                  <a:moveTo>
                    <a:pt x="1324" y="1"/>
                  </a:moveTo>
                  <a:cubicBezTo>
                    <a:pt x="1306" y="1"/>
                    <a:pt x="1288" y="5"/>
                    <a:pt x="1272" y="13"/>
                  </a:cubicBezTo>
                  <a:lnTo>
                    <a:pt x="89" y="456"/>
                  </a:lnTo>
                  <a:cubicBezTo>
                    <a:pt x="30" y="486"/>
                    <a:pt x="0" y="545"/>
                    <a:pt x="30" y="604"/>
                  </a:cubicBezTo>
                  <a:cubicBezTo>
                    <a:pt x="60" y="663"/>
                    <a:pt x="89" y="693"/>
                    <a:pt x="148" y="693"/>
                  </a:cubicBezTo>
                  <a:lnTo>
                    <a:pt x="178" y="693"/>
                  </a:lnTo>
                  <a:lnTo>
                    <a:pt x="1361" y="220"/>
                  </a:lnTo>
                  <a:cubicBezTo>
                    <a:pt x="1420" y="220"/>
                    <a:pt x="1450" y="131"/>
                    <a:pt x="1450" y="72"/>
                  </a:cubicBezTo>
                  <a:cubicBezTo>
                    <a:pt x="1428" y="28"/>
                    <a:pt x="1375" y="1"/>
                    <a:pt x="1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141575" y="4782350"/>
              <a:ext cx="36975" cy="17325"/>
            </a:xfrm>
            <a:custGeom>
              <a:avLst/>
              <a:gdLst/>
              <a:ahLst/>
              <a:cxnLst/>
              <a:rect l="l" t="t" r="r" b="b"/>
              <a:pathLst>
                <a:path w="1479" h="693" extrusionOk="0">
                  <a:moveTo>
                    <a:pt x="1348" y="1"/>
                  </a:moveTo>
                  <a:cubicBezTo>
                    <a:pt x="1333" y="1"/>
                    <a:pt x="1317" y="5"/>
                    <a:pt x="1301" y="13"/>
                  </a:cubicBezTo>
                  <a:lnTo>
                    <a:pt x="118" y="456"/>
                  </a:lnTo>
                  <a:cubicBezTo>
                    <a:pt x="30" y="486"/>
                    <a:pt x="0" y="545"/>
                    <a:pt x="30" y="604"/>
                  </a:cubicBezTo>
                  <a:cubicBezTo>
                    <a:pt x="59" y="663"/>
                    <a:pt x="89" y="693"/>
                    <a:pt x="148" y="693"/>
                  </a:cubicBezTo>
                  <a:lnTo>
                    <a:pt x="178" y="693"/>
                  </a:lnTo>
                  <a:lnTo>
                    <a:pt x="1360" y="220"/>
                  </a:lnTo>
                  <a:cubicBezTo>
                    <a:pt x="1449" y="220"/>
                    <a:pt x="1479" y="131"/>
                    <a:pt x="1449" y="72"/>
                  </a:cubicBezTo>
                  <a:cubicBezTo>
                    <a:pt x="1428" y="28"/>
                    <a:pt x="1390" y="1"/>
                    <a:pt x="1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134175" y="4761650"/>
              <a:ext cx="36250" cy="17325"/>
            </a:xfrm>
            <a:custGeom>
              <a:avLst/>
              <a:gdLst/>
              <a:ahLst/>
              <a:cxnLst/>
              <a:rect l="l" t="t" r="r" b="b"/>
              <a:pathLst>
                <a:path w="1450" h="693" extrusionOk="0">
                  <a:moveTo>
                    <a:pt x="1319" y="1"/>
                  </a:moveTo>
                  <a:cubicBezTo>
                    <a:pt x="1304" y="1"/>
                    <a:pt x="1288" y="5"/>
                    <a:pt x="1272" y="13"/>
                  </a:cubicBezTo>
                  <a:lnTo>
                    <a:pt x="89" y="456"/>
                  </a:lnTo>
                  <a:cubicBezTo>
                    <a:pt x="30" y="486"/>
                    <a:pt x="0" y="545"/>
                    <a:pt x="0" y="604"/>
                  </a:cubicBezTo>
                  <a:cubicBezTo>
                    <a:pt x="30" y="663"/>
                    <a:pt x="89" y="693"/>
                    <a:pt x="119" y="693"/>
                  </a:cubicBezTo>
                  <a:lnTo>
                    <a:pt x="178" y="693"/>
                  </a:lnTo>
                  <a:lnTo>
                    <a:pt x="1361" y="220"/>
                  </a:lnTo>
                  <a:cubicBezTo>
                    <a:pt x="1420" y="190"/>
                    <a:pt x="1449" y="131"/>
                    <a:pt x="1420" y="72"/>
                  </a:cubicBezTo>
                  <a:cubicBezTo>
                    <a:pt x="1398" y="28"/>
                    <a:pt x="1361" y="1"/>
                    <a:pt x="1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4085375" y="4743925"/>
              <a:ext cx="27375" cy="47625"/>
            </a:xfrm>
            <a:custGeom>
              <a:avLst/>
              <a:gdLst/>
              <a:ahLst/>
              <a:cxnLst/>
              <a:rect l="l" t="t" r="r" b="b"/>
              <a:pathLst>
                <a:path w="1095" h="1905" extrusionOk="0">
                  <a:moveTo>
                    <a:pt x="982" y="0"/>
                  </a:moveTo>
                  <a:cubicBezTo>
                    <a:pt x="963" y="0"/>
                    <a:pt x="941" y="4"/>
                    <a:pt x="917" y="12"/>
                  </a:cubicBezTo>
                  <a:cubicBezTo>
                    <a:pt x="799" y="41"/>
                    <a:pt x="681" y="130"/>
                    <a:pt x="592" y="189"/>
                  </a:cubicBezTo>
                  <a:cubicBezTo>
                    <a:pt x="385" y="337"/>
                    <a:pt x="237" y="544"/>
                    <a:pt x="149" y="751"/>
                  </a:cubicBezTo>
                  <a:cubicBezTo>
                    <a:pt x="1" y="1106"/>
                    <a:pt x="1" y="1461"/>
                    <a:pt x="119" y="1816"/>
                  </a:cubicBezTo>
                  <a:cubicBezTo>
                    <a:pt x="149" y="1875"/>
                    <a:pt x="178" y="1904"/>
                    <a:pt x="237" y="1904"/>
                  </a:cubicBezTo>
                  <a:lnTo>
                    <a:pt x="267" y="1904"/>
                  </a:lnTo>
                  <a:cubicBezTo>
                    <a:pt x="326" y="1875"/>
                    <a:pt x="356" y="1786"/>
                    <a:pt x="356" y="1727"/>
                  </a:cubicBezTo>
                  <a:cubicBezTo>
                    <a:pt x="237" y="1461"/>
                    <a:pt x="237" y="1136"/>
                    <a:pt x="356" y="840"/>
                  </a:cubicBezTo>
                  <a:cubicBezTo>
                    <a:pt x="444" y="662"/>
                    <a:pt x="563" y="514"/>
                    <a:pt x="740" y="396"/>
                  </a:cubicBezTo>
                  <a:cubicBezTo>
                    <a:pt x="829" y="337"/>
                    <a:pt x="917" y="278"/>
                    <a:pt x="1006" y="219"/>
                  </a:cubicBezTo>
                  <a:cubicBezTo>
                    <a:pt x="1065" y="219"/>
                    <a:pt x="1095" y="130"/>
                    <a:pt x="1095" y="71"/>
                  </a:cubicBezTo>
                  <a:cubicBezTo>
                    <a:pt x="1073" y="28"/>
                    <a:pt x="1036" y="0"/>
                    <a:pt x="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4092775" y="4798625"/>
              <a:ext cx="13325" cy="23225"/>
            </a:xfrm>
            <a:custGeom>
              <a:avLst/>
              <a:gdLst/>
              <a:ahLst/>
              <a:cxnLst/>
              <a:rect l="l" t="t" r="r" b="b"/>
              <a:pathLst>
                <a:path w="533" h="929" extrusionOk="0">
                  <a:moveTo>
                    <a:pt x="141" y="1"/>
                  </a:moveTo>
                  <a:cubicBezTo>
                    <a:pt x="123" y="1"/>
                    <a:pt x="105" y="4"/>
                    <a:pt x="89" y="12"/>
                  </a:cubicBezTo>
                  <a:cubicBezTo>
                    <a:pt x="30" y="42"/>
                    <a:pt x="0" y="101"/>
                    <a:pt x="30" y="160"/>
                  </a:cubicBezTo>
                  <a:lnTo>
                    <a:pt x="296" y="870"/>
                  </a:lnTo>
                  <a:cubicBezTo>
                    <a:pt x="326" y="899"/>
                    <a:pt x="355" y="929"/>
                    <a:pt x="414" y="929"/>
                  </a:cubicBezTo>
                  <a:lnTo>
                    <a:pt x="444" y="929"/>
                  </a:lnTo>
                  <a:cubicBezTo>
                    <a:pt x="503" y="899"/>
                    <a:pt x="533" y="840"/>
                    <a:pt x="503" y="781"/>
                  </a:cubicBezTo>
                  <a:lnTo>
                    <a:pt x="237" y="71"/>
                  </a:lnTo>
                  <a:cubicBezTo>
                    <a:pt x="237" y="28"/>
                    <a:pt x="189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42"/>
          <p:cNvSpPr txBox="1">
            <a:spLocks noGrp="1"/>
          </p:cNvSpPr>
          <p:nvPr>
            <p:ph type="title"/>
          </p:nvPr>
        </p:nvSpPr>
        <p:spPr>
          <a:xfrm>
            <a:off x="3893073" y="1855415"/>
            <a:ext cx="4600882" cy="1316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Thankyou</a:t>
            </a:r>
            <a:r>
              <a:rPr lang="en" sz="4000" b="0"/>
              <a:t>!</a:t>
            </a:r>
            <a:endParaRPr sz="4000" b="0"/>
          </a:p>
        </p:txBody>
      </p:sp>
      <p:grpSp>
        <p:nvGrpSpPr>
          <p:cNvPr id="4312" name="Google Shape;4312;p42"/>
          <p:cNvGrpSpPr/>
          <p:nvPr/>
        </p:nvGrpSpPr>
        <p:grpSpPr>
          <a:xfrm>
            <a:off x="7506711" y="820651"/>
            <a:ext cx="1102754" cy="1151002"/>
            <a:chOff x="7582911" y="820651"/>
            <a:chExt cx="1102754" cy="1151002"/>
          </a:xfrm>
        </p:grpSpPr>
        <p:grpSp>
          <p:nvGrpSpPr>
            <p:cNvPr id="4313" name="Google Shape;4313;p42"/>
            <p:cNvGrpSpPr/>
            <p:nvPr/>
          </p:nvGrpSpPr>
          <p:grpSpPr>
            <a:xfrm flipH="1">
              <a:off x="7582911" y="820651"/>
              <a:ext cx="1050215" cy="928393"/>
              <a:chOff x="3473975" y="801475"/>
              <a:chExt cx="2441225" cy="2158050"/>
            </a:xfrm>
          </p:grpSpPr>
          <p:sp>
            <p:nvSpPr>
              <p:cNvPr id="4314" name="Google Shape;4314;p42"/>
              <p:cNvSpPr/>
              <p:nvPr/>
            </p:nvSpPr>
            <p:spPr>
              <a:xfrm>
                <a:off x="3473975" y="801475"/>
                <a:ext cx="2441225" cy="2158050"/>
              </a:xfrm>
              <a:custGeom>
                <a:avLst/>
                <a:gdLst/>
                <a:ahLst/>
                <a:cxnLst/>
                <a:rect l="l" t="t" r="r" b="b"/>
                <a:pathLst>
                  <a:path w="97649" h="86322" extrusionOk="0">
                    <a:moveTo>
                      <a:pt x="71920" y="1686"/>
                    </a:moveTo>
                    <a:cubicBezTo>
                      <a:pt x="88333" y="1686"/>
                      <a:pt x="95962" y="18187"/>
                      <a:pt x="95962" y="29366"/>
                    </a:cubicBezTo>
                    <a:cubicBezTo>
                      <a:pt x="95962" y="48321"/>
                      <a:pt x="76445" y="64172"/>
                      <a:pt x="48824" y="84459"/>
                    </a:cubicBezTo>
                    <a:cubicBezTo>
                      <a:pt x="21174" y="64172"/>
                      <a:pt x="1656" y="48321"/>
                      <a:pt x="1656" y="29366"/>
                    </a:cubicBezTo>
                    <a:cubicBezTo>
                      <a:pt x="1656" y="18187"/>
                      <a:pt x="9316" y="1686"/>
                      <a:pt x="25699" y="1686"/>
                    </a:cubicBezTo>
                    <a:cubicBezTo>
                      <a:pt x="41372" y="1686"/>
                      <a:pt x="47996" y="14461"/>
                      <a:pt x="48055" y="14579"/>
                    </a:cubicBezTo>
                    <a:cubicBezTo>
                      <a:pt x="48203" y="14875"/>
                      <a:pt x="48499" y="15053"/>
                      <a:pt x="48824" y="15053"/>
                    </a:cubicBezTo>
                    <a:cubicBezTo>
                      <a:pt x="49120" y="15053"/>
                      <a:pt x="49416" y="14875"/>
                      <a:pt x="49564" y="14579"/>
                    </a:cubicBezTo>
                    <a:cubicBezTo>
                      <a:pt x="49623" y="14461"/>
                      <a:pt x="56217" y="1686"/>
                      <a:pt x="71920" y="1686"/>
                    </a:cubicBezTo>
                    <a:close/>
                    <a:moveTo>
                      <a:pt x="25699" y="0"/>
                    </a:moveTo>
                    <a:cubicBezTo>
                      <a:pt x="9818" y="0"/>
                      <a:pt x="0" y="15230"/>
                      <a:pt x="0" y="29366"/>
                    </a:cubicBezTo>
                    <a:cubicBezTo>
                      <a:pt x="0" y="49209"/>
                      <a:pt x="20021" y="65414"/>
                      <a:pt x="48321" y="86174"/>
                    </a:cubicBezTo>
                    <a:cubicBezTo>
                      <a:pt x="48469" y="86263"/>
                      <a:pt x="48647" y="86322"/>
                      <a:pt x="48824" y="86322"/>
                    </a:cubicBezTo>
                    <a:cubicBezTo>
                      <a:pt x="48972" y="86322"/>
                      <a:pt x="49150" y="86263"/>
                      <a:pt x="49297" y="86174"/>
                    </a:cubicBezTo>
                    <a:cubicBezTo>
                      <a:pt x="77598" y="65414"/>
                      <a:pt x="97648" y="49209"/>
                      <a:pt x="97648" y="29366"/>
                    </a:cubicBezTo>
                    <a:cubicBezTo>
                      <a:pt x="97648" y="15230"/>
                      <a:pt x="87800" y="0"/>
                      <a:pt x="71920" y="0"/>
                    </a:cubicBezTo>
                    <a:cubicBezTo>
                      <a:pt x="58228" y="0"/>
                      <a:pt x="51013" y="9168"/>
                      <a:pt x="48824" y="12598"/>
                    </a:cubicBezTo>
                    <a:cubicBezTo>
                      <a:pt x="46606" y="9168"/>
                      <a:pt x="39391" y="0"/>
                      <a:pt x="25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42"/>
              <p:cNvSpPr/>
              <p:nvPr/>
            </p:nvSpPr>
            <p:spPr>
              <a:xfrm>
                <a:off x="4257650" y="1443925"/>
                <a:ext cx="873125" cy="873150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6" extrusionOk="0">
                    <a:moveTo>
                      <a:pt x="21883" y="1686"/>
                    </a:moveTo>
                    <a:lnTo>
                      <a:pt x="21883" y="12214"/>
                    </a:lnTo>
                    <a:cubicBezTo>
                      <a:pt x="21883" y="12687"/>
                      <a:pt x="22238" y="13072"/>
                      <a:pt x="22712" y="13072"/>
                    </a:cubicBezTo>
                    <a:lnTo>
                      <a:pt x="33239" y="13072"/>
                    </a:lnTo>
                    <a:lnTo>
                      <a:pt x="33239" y="21884"/>
                    </a:lnTo>
                    <a:lnTo>
                      <a:pt x="22712" y="21884"/>
                    </a:lnTo>
                    <a:cubicBezTo>
                      <a:pt x="22238" y="21884"/>
                      <a:pt x="21883" y="22269"/>
                      <a:pt x="21883" y="22712"/>
                    </a:cubicBezTo>
                    <a:lnTo>
                      <a:pt x="21883" y="33240"/>
                    </a:lnTo>
                    <a:lnTo>
                      <a:pt x="13041" y="33240"/>
                    </a:lnTo>
                    <a:lnTo>
                      <a:pt x="13041" y="22712"/>
                    </a:lnTo>
                    <a:cubicBezTo>
                      <a:pt x="13041" y="22269"/>
                      <a:pt x="12687" y="21884"/>
                      <a:pt x="12213" y="21884"/>
                    </a:cubicBezTo>
                    <a:lnTo>
                      <a:pt x="1686" y="21884"/>
                    </a:lnTo>
                    <a:lnTo>
                      <a:pt x="1686" y="13072"/>
                    </a:lnTo>
                    <a:lnTo>
                      <a:pt x="12213" y="13072"/>
                    </a:lnTo>
                    <a:cubicBezTo>
                      <a:pt x="12687" y="13072"/>
                      <a:pt x="13041" y="12687"/>
                      <a:pt x="13041" y="12214"/>
                    </a:cubicBezTo>
                    <a:lnTo>
                      <a:pt x="13041" y="1686"/>
                    </a:lnTo>
                    <a:close/>
                    <a:moveTo>
                      <a:pt x="12213" y="1"/>
                    </a:moveTo>
                    <a:cubicBezTo>
                      <a:pt x="11770" y="1"/>
                      <a:pt x="11385" y="385"/>
                      <a:pt x="11385" y="858"/>
                    </a:cubicBezTo>
                    <a:lnTo>
                      <a:pt x="11385" y="11386"/>
                    </a:lnTo>
                    <a:lnTo>
                      <a:pt x="858" y="11386"/>
                    </a:lnTo>
                    <a:cubicBezTo>
                      <a:pt x="384" y="11386"/>
                      <a:pt x="0" y="11770"/>
                      <a:pt x="0" y="12214"/>
                    </a:cubicBezTo>
                    <a:lnTo>
                      <a:pt x="0" y="22712"/>
                    </a:lnTo>
                    <a:cubicBezTo>
                      <a:pt x="0" y="23185"/>
                      <a:pt x="384" y="23540"/>
                      <a:pt x="858" y="23540"/>
                    </a:cubicBezTo>
                    <a:lnTo>
                      <a:pt x="11385" y="23540"/>
                    </a:lnTo>
                    <a:lnTo>
                      <a:pt x="11385" y="34098"/>
                    </a:lnTo>
                    <a:cubicBezTo>
                      <a:pt x="11385" y="34541"/>
                      <a:pt x="11770" y="34926"/>
                      <a:pt x="12213" y="34926"/>
                    </a:cubicBezTo>
                    <a:lnTo>
                      <a:pt x="22712" y="34926"/>
                    </a:lnTo>
                    <a:cubicBezTo>
                      <a:pt x="23185" y="34926"/>
                      <a:pt x="23540" y="34541"/>
                      <a:pt x="23540" y="34098"/>
                    </a:cubicBezTo>
                    <a:lnTo>
                      <a:pt x="23540" y="23540"/>
                    </a:lnTo>
                    <a:lnTo>
                      <a:pt x="34097" y="23540"/>
                    </a:lnTo>
                    <a:cubicBezTo>
                      <a:pt x="34540" y="23540"/>
                      <a:pt x="34925" y="23185"/>
                      <a:pt x="34925" y="22712"/>
                    </a:cubicBezTo>
                    <a:lnTo>
                      <a:pt x="34925" y="12214"/>
                    </a:lnTo>
                    <a:cubicBezTo>
                      <a:pt x="34925" y="11770"/>
                      <a:pt x="34540" y="11386"/>
                      <a:pt x="34097" y="11386"/>
                    </a:cubicBezTo>
                    <a:lnTo>
                      <a:pt x="23540" y="11386"/>
                    </a:lnTo>
                    <a:lnTo>
                      <a:pt x="23540" y="858"/>
                    </a:lnTo>
                    <a:cubicBezTo>
                      <a:pt x="23540" y="385"/>
                      <a:pt x="23185" y="1"/>
                      <a:pt x="227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42"/>
              <p:cNvSpPr/>
              <p:nvPr/>
            </p:nvSpPr>
            <p:spPr>
              <a:xfrm>
                <a:off x="3620350" y="1004725"/>
                <a:ext cx="309050" cy="551600"/>
              </a:xfrm>
              <a:custGeom>
                <a:avLst/>
                <a:gdLst/>
                <a:ahLst/>
                <a:cxnLst/>
                <a:rect l="l" t="t" r="r" b="b"/>
                <a:pathLst>
                  <a:path w="12362" h="22064" extrusionOk="0">
                    <a:moveTo>
                      <a:pt x="11424" y="0"/>
                    </a:moveTo>
                    <a:cubicBezTo>
                      <a:pt x="11279" y="0"/>
                      <a:pt x="11134" y="40"/>
                      <a:pt x="11002" y="121"/>
                    </a:cubicBezTo>
                    <a:cubicBezTo>
                      <a:pt x="3431" y="4557"/>
                      <a:pt x="1" y="14197"/>
                      <a:pt x="1" y="21236"/>
                    </a:cubicBezTo>
                    <a:cubicBezTo>
                      <a:pt x="1" y="21709"/>
                      <a:pt x="385" y="22064"/>
                      <a:pt x="829" y="22064"/>
                    </a:cubicBezTo>
                    <a:cubicBezTo>
                      <a:pt x="1302" y="22064"/>
                      <a:pt x="1686" y="21709"/>
                      <a:pt x="1686" y="21236"/>
                    </a:cubicBezTo>
                    <a:cubicBezTo>
                      <a:pt x="1686" y="14434"/>
                      <a:pt x="5176" y="5503"/>
                      <a:pt x="11830" y="1570"/>
                    </a:cubicBezTo>
                    <a:cubicBezTo>
                      <a:pt x="12244" y="1333"/>
                      <a:pt x="12362" y="801"/>
                      <a:pt x="12125" y="417"/>
                    </a:cubicBezTo>
                    <a:cubicBezTo>
                      <a:pt x="11970" y="145"/>
                      <a:pt x="11700" y="0"/>
                      <a:pt x="11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42"/>
              <p:cNvSpPr/>
              <p:nvPr/>
            </p:nvSpPr>
            <p:spPr>
              <a:xfrm>
                <a:off x="3639575" y="1667175"/>
                <a:ext cx="119800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8460" extrusionOk="0">
                    <a:moveTo>
                      <a:pt x="941" y="1"/>
                    </a:moveTo>
                    <a:cubicBezTo>
                      <a:pt x="865" y="1"/>
                      <a:pt x="787" y="11"/>
                      <a:pt x="710" y="31"/>
                    </a:cubicBezTo>
                    <a:cubicBezTo>
                      <a:pt x="267" y="149"/>
                      <a:pt x="1" y="622"/>
                      <a:pt x="119" y="1066"/>
                    </a:cubicBezTo>
                    <a:cubicBezTo>
                      <a:pt x="769" y="3343"/>
                      <a:pt x="1775" y="5679"/>
                      <a:pt x="3106" y="8045"/>
                    </a:cubicBezTo>
                    <a:cubicBezTo>
                      <a:pt x="3254" y="8311"/>
                      <a:pt x="3549" y="8459"/>
                      <a:pt x="3845" y="8459"/>
                    </a:cubicBezTo>
                    <a:cubicBezTo>
                      <a:pt x="3963" y="8459"/>
                      <a:pt x="4111" y="8430"/>
                      <a:pt x="4259" y="8341"/>
                    </a:cubicBezTo>
                    <a:cubicBezTo>
                      <a:pt x="4643" y="8134"/>
                      <a:pt x="4791" y="7602"/>
                      <a:pt x="4555" y="7217"/>
                    </a:cubicBezTo>
                    <a:cubicBezTo>
                      <a:pt x="3283" y="4970"/>
                      <a:pt x="2337" y="2752"/>
                      <a:pt x="1745" y="593"/>
                    </a:cubicBezTo>
                    <a:cubicBezTo>
                      <a:pt x="1648" y="226"/>
                      <a:pt x="1307" y="1"/>
                      <a:pt x="9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8" name="Google Shape;4318;p42"/>
            <p:cNvSpPr/>
            <p:nvPr/>
          </p:nvSpPr>
          <p:spPr>
            <a:xfrm flipH="1">
              <a:off x="8187964" y="1473953"/>
              <a:ext cx="497700" cy="497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5086;p58">
            <a:extLst>
              <a:ext uri="{FF2B5EF4-FFF2-40B4-BE49-F238E27FC236}">
                <a16:creationId xmlns:a16="http://schemas.microsoft.com/office/drawing/2014/main" id="{FFC90B60-7879-EA5A-806F-AA204D4683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263" b="8271"/>
          <a:stretch/>
        </p:blipFill>
        <p:spPr>
          <a:xfrm>
            <a:off x="0" y="7851"/>
            <a:ext cx="40231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>
          <a:extLst>
            <a:ext uri="{FF2B5EF4-FFF2-40B4-BE49-F238E27FC236}">
              <a16:creationId xmlns:a16="http://schemas.microsoft.com/office/drawing/2014/main" id="{E8922A0A-90A3-4DFE-8B34-448C4AFA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6" name="Google Shape;3786;p32">
            <a:extLst>
              <a:ext uri="{FF2B5EF4-FFF2-40B4-BE49-F238E27FC236}">
                <a16:creationId xmlns:a16="http://schemas.microsoft.com/office/drawing/2014/main" id="{8FDCA290-9F19-D1C0-C525-5E261563D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710" r="28630"/>
          <a:stretch/>
        </p:blipFill>
        <p:spPr>
          <a:xfrm>
            <a:off x="5521825" y="0"/>
            <a:ext cx="3622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32">
            <a:extLst>
              <a:ext uri="{FF2B5EF4-FFF2-40B4-BE49-F238E27FC236}">
                <a16:creationId xmlns:a16="http://schemas.microsoft.com/office/drawing/2014/main" id="{70E11692-E3FA-7819-566C-29CCD45C8D51}"/>
              </a:ext>
            </a:extLst>
          </p:cNvPr>
          <p:cNvSpPr/>
          <p:nvPr/>
        </p:nvSpPr>
        <p:spPr>
          <a:xfrm>
            <a:off x="750450" y="3817088"/>
            <a:ext cx="3972600" cy="404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32">
            <a:extLst>
              <a:ext uri="{FF2B5EF4-FFF2-40B4-BE49-F238E27FC236}">
                <a16:creationId xmlns:a16="http://schemas.microsoft.com/office/drawing/2014/main" id="{D890E95C-6BBD-365A-2F0E-6BB493CA47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9300" y="922313"/>
            <a:ext cx="4297800" cy="21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ANY DOUBTS  !!!!!!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grpSp>
        <p:nvGrpSpPr>
          <p:cNvPr id="3791" name="Google Shape;3791;p32">
            <a:extLst>
              <a:ext uri="{FF2B5EF4-FFF2-40B4-BE49-F238E27FC236}">
                <a16:creationId xmlns:a16="http://schemas.microsoft.com/office/drawing/2014/main" id="{1433F6F7-6008-5774-EA38-D7F60A94788E}"/>
              </a:ext>
            </a:extLst>
          </p:cNvPr>
          <p:cNvGrpSpPr/>
          <p:nvPr/>
        </p:nvGrpSpPr>
        <p:grpSpPr>
          <a:xfrm>
            <a:off x="218750" y="922313"/>
            <a:ext cx="4588500" cy="2649600"/>
            <a:chOff x="218750" y="929725"/>
            <a:chExt cx="4588500" cy="2649600"/>
          </a:xfrm>
        </p:grpSpPr>
        <p:cxnSp>
          <p:nvCxnSpPr>
            <p:cNvPr id="3792" name="Google Shape;3792;p32">
              <a:extLst>
                <a:ext uri="{FF2B5EF4-FFF2-40B4-BE49-F238E27FC236}">
                  <a16:creationId xmlns:a16="http://schemas.microsoft.com/office/drawing/2014/main" id="{00A169D4-936E-EA67-D17B-63AB4BA8E437}"/>
                </a:ext>
              </a:extLst>
            </p:cNvPr>
            <p:cNvCxnSpPr/>
            <p:nvPr/>
          </p:nvCxnSpPr>
          <p:spPr>
            <a:xfrm>
              <a:off x="637265" y="929725"/>
              <a:ext cx="0" cy="264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3" name="Google Shape;3793;p32">
              <a:extLst>
                <a:ext uri="{FF2B5EF4-FFF2-40B4-BE49-F238E27FC236}">
                  <a16:creationId xmlns:a16="http://schemas.microsoft.com/office/drawing/2014/main" id="{4BB35B43-17AB-D08B-825B-B67E0DE23DEC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5" name="Google Shape;3795;p32">
            <a:extLst>
              <a:ext uri="{FF2B5EF4-FFF2-40B4-BE49-F238E27FC236}">
                <a16:creationId xmlns:a16="http://schemas.microsoft.com/office/drawing/2014/main" id="{DA358886-03DE-0386-A62C-3762905BFC9E}"/>
              </a:ext>
            </a:extLst>
          </p:cNvPr>
          <p:cNvSpPr/>
          <p:nvPr/>
        </p:nvSpPr>
        <p:spPr>
          <a:xfrm>
            <a:off x="862766" y="231342"/>
            <a:ext cx="280500" cy="280500"/>
          </a:xfrm>
          <a:prstGeom prst="mathPlus">
            <a:avLst>
              <a:gd name="adj1" fmla="val 172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6" name="Google Shape;3796;p32">
            <a:extLst>
              <a:ext uri="{FF2B5EF4-FFF2-40B4-BE49-F238E27FC236}">
                <a16:creationId xmlns:a16="http://schemas.microsoft.com/office/drawing/2014/main" id="{D9481CF6-460F-B634-0DC5-20E659765208}"/>
              </a:ext>
            </a:extLst>
          </p:cNvPr>
          <p:cNvGrpSpPr/>
          <p:nvPr/>
        </p:nvGrpSpPr>
        <p:grpSpPr>
          <a:xfrm>
            <a:off x="8190054" y="234034"/>
            <a:ext cx="1635445" cy="1623515"/>
            <a:chOff x="8190054" y="234034"/>
            <a:chExt cx="1635445" cy="1623515"/>
          </a:xfrm>
        </p:grpSpPr>
        <p:sp>
          <p:nvSpPr>
            <p:cNvPr id="3797" name="Google Shape;3797;p32">
              <a:extLst>
                <a:ext uri="{FF2B5EF4-FFF2-40B4-BE49-F238E27FC236}">
                  <a16:creationId xmlns:a16="http://schemas.microsoft.com/office/drawing/2014/main" id="{D405F540-0F74-0B38-F18E-6D874E99A5CE}"/>
                </a:ext>
              </a:extLst>
            </p:cNvPr>
            <p:cNvSpPr/>
            <p:nvPr/>
          </p:nvSpPr>
          <p:spPr>
            <a:xfrm>
              <a:off x="8446999" y="479048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2">
              <a:extLst>
                <a:ext uri="{FF2B5EF4-FFF2-40B4-BE49-F238E27FC236}">
                  <a16:creationId xmlns:a16="http://schemas.microsoft.com/office/drawing/2014/main" id="{BC5E61AA-7AFC-2A68-8199-2E2C412A501D}"/>
                </a:ext>
              </a:extLst>
            </p:cNvPr>
            <p:cNvSpPr/>
            <p:nvPr/>
          </p:nvSpPr>
          <p:spPr>
            <a:xfrm>
              <a:off x="8190054" y="234034"/>
              <a:ext cx="691200" cy="691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32">
            <a:extLst>
              <a:ext uri="{FF2B5EF4-FFF2-40B4-BE49-F238E27FC236}">
                <a16:creationId xmlns:a16="http://schemas.microsoft.com/office/drawing/2014/main" id="{A8495242-3A80-C417-DEC8-6A29A0B9D5C5}"/>
              </a:ext>
            </a:extLst>
          </p:cNvPr>
          <p:cNvGrpSpPr/>
          <p:nvPr/>
        </p:nvGrpSpPr>
        <p:grpSpPr>
          <a:xfrm>
            <a:off x="4395804" y="4486056"/>
            <a:ext cx="1646456" cy="754740"/>
            <a:chOff x="5071203" y="4398918"/>
            <a:chExt cx="1646456" cy="754740"/>
          </a:xfrm>
        </p:grpSpPr>
        <p:sp>
          <p:nvSpPr>
            <p:cNvPr id="3800" name="Google Shape;3800;p32">
              <a:extLst>
                <a:ext uri="{FF2B5EF4-FFF2-40B4-BE49-F238E27FC236}">
                  <a16:creationId xmlns:a16="http://schemas.microsoft.com/office/drawing/2014/main" id="{BFBAD176-2FC0-F3C0-0AB7-A2458AD8A2D4}"/>
                </a:ext>
              </a:extLst>
            </p:cNvPr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2">
              <a:extLst>
                <a:ext uri="{FF2B5EF4-FFF2-40B4-BE49-F238E27FC236}">
                  <a16:creationId xmlns:a16="http://schemas.microsoft.com/office/drawing/2014/main" id="{5ADB190C-915D-6556-AF66-7D3EA58B3427}"/>
                </a:ext>
              </a:extLst>
            </p:cNvPr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2">
              <a:extLst>
                <a:ext uri="{FF2B5EF4-FFF2-40B4-BE49-F238E27FC236}">
                  <a16:creationId xmlns:a16="http://schemas.microsoft.com/office/drawing/2014/main" id="{B56258C1-E080-F9E1-8756-6E223DA3DCDA}"/>
                </a:ext>
              </a:extLst>
            </p:cNvPr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2">
              <a:extLst>
                <a:ext uri="{FF2B5EF4-FFF2-40B4-BE49-F238E27FC236}">
                  <a16:creationId xmlns:a16="http://schemas.microsoft.com/office/drawing/2014/main" id="{F03CFB5F-66CD-0D42-A4EB-BD3E07D446AA}"/>
                </a:ext>
              </a:extLst>
            </p:cNvPr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2">
              <a:extLst>
                <a:ext uri="{FF2B5EF4-FFF2-40B4-BE49-F238E27FC236}">
                  <a16:creationId xmlns:a16="http://schemas.microsoft.com/office/drawing/2014/main" id="{8AD60761-4746-EB41-A375-8D5D6BC0C1D0}"/>
                </a:ext>
              </a:extLst>
            </p:cNvPr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2">
              <a:extLst>
                <a:ext uri="{FF2B5EF4-FFF2-40B4-BE49-F238E27FC236}">
                  <a16:creationId xmlns:a16="http://schemas.microsoft.com/office/drawing/2014/main" id="{DED87462-F1AA-3625-CC87-828C0D1C59E7}"/>
                </a:ext>
              </a:extLst>
            </p:cNvPr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2">
              <a:extLst>
                <a:ext uri="{FF2B5EF4-FFF2-40B4-BE49-F238E27FC236}">
                  <a16:creationId xmlns:a16="http://schemas.microsoft.com/office/drawing/2014/main" id="{BEC43B06-5895-9040-72E3-779ABF588595}"/>
                </a:ext>
              </a:extLst>
            </p:cNvPr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2">
              <a:extLst>
                <a:ext uri="{FF2B5EF4-FFF2-40B4-BE49-F238E27FC236}">
                  <a16:creationId xmlns:a16="http://schemas.microsoft.com/office/drawing/2014/main" id="{943AFB45-5211-BABF-DBA1-A7755157A5F0}"/>
                </a:ext>
              </a:extLst>
            </p:cNvPr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2">
              <a:extLst>
                <a:ext uri="{FF2B5EF4-FFF2-40B4-BE49-F238E27FC236}">
                  <a16:creationId xmlns:a16="http://schemas.microsoft.com/office/drawing/2014/main" id="{AF406374-026C-9240-E7A4-1B5191E88E89}"/>
                </a:ext>
              </a:extLst>
            </p:cNvPr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2">
              <a:extLst>
                <a:ext uri="{FF2B5EF4-FFF2-40B4-BE49-F238E27FC236}">
                  <a16:creationId xmlns:a16="http://schemas.microsoft.com/office/drawing/2014/main" id="{A9810CFC-5C7E-3F1A-86C9-1D4090F93D7C}"/>
                </a:ext>
              </a:extLst>
            </p:cNvPr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2">
              <a:extLst>
                <a:ext uri="{FF2B5EF4-FFF2-40B4-BE49-F238E27FC236}">
                  <a16:creationId xmlns:a16="http://schemas.microsoft.com/office/drawing/2014/main" id="{1994DEF6-E9DE-9522-89B6-3D90980B04B3}"/>
                </a:ext>
              </a:extLst>
            </p:cNvPr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2">
              <a:extLst>
                <a:ext uri="{FF2B5EF4-FFF2-40B4-BE49-F238E27FC236}">
                  <a16:creationId xmlns:a16="http://schemas.microsoft.com/office/drawing/2014/main" id="{DA7C2288-816E-C3BF-4EA8-431953D03C13}"/>
                </a:ext>
              </a:extLst>
            </p:cNvPr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2">
              <a:extLst>
                <a:ext uri="{FF2B5EF4-FFF2-40B4-BE49-F238E27FC236}">
                  <a16:creationId xmlns:a16="http://schemas.microsoft.com/office/drawing/2014/main" id="{6671FBDC-56DB-0C53-8F7E-1C1B0A09DBFD}"/>
                </a:ext>
              </a:extLst>
            </p:cNvPr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2">
              <a:extLst>
                <a:ext uri="{FF2B5EF4-FFF2-40B4-BE49-F238E27FC236}">
                  <a16:creationId xmlns:a16="http://schemas.microsoft.com/office/drawing/2014/main" id="{C939D7F6-862B-9DA0-E51D-6462140CEE8F}"/>
                </a:ext>
              </a:extLst>
            </p:cNvPr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2">
              <a:extLst>
                <a:ext uri="{FF2B5EF4-FFF2-40B4-BE49-F238E27FC236}">
                  <a16:creationId xmlns:a16="http://schemas.microsoft.com/office/drawing/2014/main" id="{FF5E1430-FF79-F51D-4B9E-AA3391EA29F6}"/>
                </a:ext>
              </a:extLst>
            </p:cNvPr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2">
              <a:extLst>
                <a:ext uri="{FF2B5EF4-FFF2-40B4-BE49-F238E27FC236}">
                  <a16:creationId xmlns:a16="http://schemas.microsoft.com/office/drawing/2014/main" id="{370DF133-472F-C000-215C-9A3FC4631FDF}"/>
                </a:ext>
              </a:extLst>
            </p:cNvPr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2">
              <a:extLst>
                <a:ext uri="{FF2B5EF4-FFF2-40B4-BE49-F238E27FC236}">
                  <a16:creationId xmlns:a16="http://schemas.microsoft.com/office/drawing/2014/main" id="{551C8F21-AD9F-9D21-97AA-FD3890069C6E}"/>
                </a:ext>
              </a:extLst>
            </p:cNvPr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2">
              <a:extLst>
                <a:ext uri="{FF2B5EF4-FFF2-40B4-BE49-F238E27FC236}">
                  <a16:creationId xmlns:a16="http://schemas.microsoft.com/office/drawing/2014/main" id="{32EE145D-FF8F-0849-E737-A7F83CCC338D}"/>
                </a:ext>
              </a:extLst>
            </p:cNvPr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2">
              <a:extLst>
                <a:ext uri="{FF2B5EF4-FFF2-40B4-BE49-F238E27FC236}">
                  <a16:creationId xmlns:a16="http://schemas.microsoft.com/office/drawing/2014/main" id="{FDB05084-1AE8-8B0B-8151-35BA8DC07FD0}"/>
                </a:ext>
              </a:extLst>
            </p:cNvPr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2">
              <a:extLst>
                <a:ext uri="{FF2B5EF4-FFF2-40B4-BE49-F238E27FC236}">
                  <a16:creationId xmlns:a16="http://schemas.microsoft.com/office/drawing/2014/main" id="{058AF82A-6319-2913-BF0C-0C5FD001AF74}"/>
                </a:ext>
              </a:extLst>
            </p:cNvPr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2">
              <a:extLst>
                <a:ext uri="{FF2B5EF4-FFF2-40B4-BE49-F238E27FC236}">
                  <a16:creationId xmlns:a16="http://schemas.microsoft.com/office/drawing/2014/main" id="{93DEB796-F687-4F5A-6374-CF9FF11B9338}"/>
                </a:ext>
              </a:extLst>
            </p:cNvPr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2">
              <a:extLst>
                <a:ext uri="{FF2B5EF4-FFF2-40B4-BE49-F238E27FC236}">
                  <a16:creationId xmlns:a16="http://schemas.microsoft.com/office/drawing/2014/main" id="{3FCBB844-A798-1E90-7016-7685830B5A05}"/>
                </a:ext>
              </a:extLst>
            </p:cNvPr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2">
              <a:extLst>
                <a:ext uri="{FF2B5EF4-FFF2-40B4-BE49-F238E27FC236}">
                  <a16:creationId xmlns:a16="http://schemas.microsoft.com/office/drawing/2014/main" id="{87CD35CB-4F30-C558-21B0-6475B51457E6}"/>
                </a:ext>
              </a:extLst>
            </p:cNvPr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2">
              <a:extLst>
                <a:ext uri="{FF2B5EF4-FFF2-40B4-BE49-F238E27FC236}">
                  <a16:creationId xmlns:a16="http://schemas.microsoft.com/office/drawing/2014/main" id="{8D4C9609-5570-1422-012E-0EA2E23EB456}"/>
                </a:ext>
              </a:extLst>
            </p:cNvPr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2">
              <a:extLst>
                <a:ext uri="{FF2B5EF4-FFF2-40B4-BE49-F238E27FC236}">
                  <a16:creationId xmlns:a16="http://schemas.microsoft.com/office/drawing/2014/main" id="{04461D88-73F1-A0BC-878C-7E4A8E7B2CDC}"/>
                </a:ext>
              </a:extLst>
            </p:cNvPr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2">
              <a:extLst>
                <a:ext uri="{FF2B5EF4-FFF2-40B4-BE49-F238E27FC236}">
                  <a16:creationId xmlns:a16="http://schemas.microsoft.com/office/drawing/2014/main" id="{9DA829D5-304A-F7BF-D192-43A0E11B612D}"/>
                </a:ext>
              </a:extLst>
            </p:cNvPr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2">
              <a:extLst>
                <a:ext uri="{FF2B5EF4-FFF2-40B4-BE49-F238E27FC236}">
                  <a16:creationId xmlns:a16="http://schemas.microsoft.com/office/drawing/2014/main" id="{6387364E-98B8-C0E3-143C-8F9CB832AE17}"/>
                </a:ext>
              </a:extLst>
            </p:cNvPr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2">
              <a:extLst>
                <a:ext uri="{FF2B5EF4-FFF2-40B4-BE49-F238E27FC236}">
                  <a16:creationId xmlns:a16="http://schemas.microsoft.com/office/drawing/2014/main" id="{CD96903C-3210-0248-40E8-11987E331CE4}"/>
                </a:ext>
              </a:extLst>
            </p:cNvPr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2">
              <a:extLst>
                <a:ext uri="{FF2B5EF4-FFF2-40B4-BE49-F238E27FC236}">
                  <a16:creationId xmlns:a16="http://schemas.microsoft.com/office/drawing/2014/main" id="{54216819-D766-646C-34CE-0F0772AC08A3}"/>
                </a:ext>
              </a:extLst>
            </p:cNvPr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2">
              <a:extLst>
                <a:ext uri="{FF2B5EF4-FFF2-40B4-BE49-F238E27FC236}">
                  <a16:creationId xmlns:a16="http://schemas.microsoft.com/office/drawing/2014/main" id="{AA26FBDE-6751-4A12-6351-A070591256ED}"/>
                </a:ext>
              </a:extLst>
            </p:cNvPr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2">
              <a:extLst>
                <a:ext uri="{FF2B5EF4-FFF2-40B4-BE49-F238E27FC236}">
                  <a16:creationId xmlns:a16="http://schemas.microsoft.com/office/drawing/2014/main" id="{3D83F0CD-49A0-6AEB-A74A-FE1F4028D685}"/>
                </a:ext>
              </a:extLst>
            </p:cNvPr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2">
              <a:extLst>
                <a:ext uri="{FF2B5EF4-FFF2-40B4-BE49-F238E27FC236}">
                  <a16:creationId xmlns:a16="http://schemas.microsoft.com/office/drawing/2014/main" id="{F48CEACC-FB78-2ACA-02D9-D60794ED115A}"/>
                </a:ext>
              </a:extLst>
            </p:cNvPr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2">
              <a:extLst>
                <a:ext uri="{FF2B5EF4-FFF2-40B4-BE49-F238E27FC236}">
                  <a16:creationId xmlns:a16="http://schemas.microsoft.com/office/drawing/2014/main" id="{6745F2C3-6B04-2D0F-74F2-DF8B283839F3}"/>
                </a:ext>
              </a:extLst>
            </p:cNvPr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2">
              <a:extLst>
                <a:ext uri="{FF2B5EF4-FFF2-40B4-BE49-F238E27FC236}">
                  <a16:creationId xmlns:a16="http://schemas.microsoft.com/office/drawing/2014/main" id="{53E97FA2-3118-1658-E67C-330C26B65454}"/>
                </a:ext>
              </a:extLst>
            </p:cNvPr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2">
              <a:extLst>
                <a:ext uri="{FF2B5EF4-FFF2-40B4-BE49-F238E27FC236}">
                  <a16:creationId xmlns:a16="http://schemas.microsoft.com/office/drawing/2014/main" id="{8F3F2695-2E82-7934-8B6C-22D637E072A1}"/>
                </a:ext>
              </a:extLst>
            </p:cNvPr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2">
              <a:extLst>
                <a:ext uri="{FF2B5EF4-FFF2-40B4-BE49-F238E27FC236}">
                  <a16:creationId xmlns:a16="http://schemas.microsoft.com/office/drawing/2014/main" id="{7FD4A129-F744-6E3B-D5C1-ECF64A7ADE4F}"/>
                </a:ext>
              </a:extLst>
            </p:cNvPr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2">
              <a:extLst>
                <a:ext uri="{FF2B5EF4-FFF2-40B4-BE49-F238E27FC236}">
                  <a16:creationId xmlns:a16="http://schemas.microsoft.com/office/drawing/2014/main" id="{6CA0C14E-EC0F-B859-33BE-AC8C92B44A5F}"/>
                </a:ext>
              </a:extLst>
            </p:cNvPr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2">
              <a:extLst>
                <a:ext uri="{FF2B5EF4-FFF2-40B4-BE49-F238E27FC236}">
                  <a16:creationId xmlns:a16="http://schemas.microsoft.com/office/drawing/2014/main" id="{AAD098E0-BE60-33B4-4427-B4B3B7B104A8}"/>
                </a:ext>
              </a:extLst>
            </p:cNvPr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2">
              <a:extLst>
                <a:ext uri="{FF2B5EF4-FFF2-40B4-BE49-F238E27FC236}">
                  <a16:creationId xmlns:a16="http://schemas.microsoft.com/office/drawing/2014/main" id="{86893266-2D4D-0BF0-8F4E-7D6D08AA50CD}"/>
                </a:ext>
              </a:extLst>
            </p:cNvPr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2">
              <a:extLst>
                <a:ext uri="{FF2B5EF4-FFF2-40B4-BE49-F238E27FC236}">
                  <a16:creationId xmlns:a16="http://schemas.microsoft.com/office/drawing/2014/main" id="{FBB3C784-1B71-BCB8-A4FA-0310837FD0A6}"/>
                </a:ext>
              </a:extLst>
            </p:cNvPr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2">
              <a:extLst>
                <a:ext uri="{FF2B5EF4-FFF2-40B4-BE49-F238E27FC236}">
                  <a16:creationId xmlns:a16="http://schemas.microsoft.com/office/drawing/2014/main" id="{49B6F2E1-48FD-7502-60F5-1B1D4BFD9626}"/>
                </a:ext>
              </a:extLst>
            </p:cNvPr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2">
              <a:extLst>
                <a:ext uri="{FF2B5EF4-FFF2-40B4-BE49-F238E27FC236}">
                  <a16:creationId xmlns:a16="http://schemas.microsoft.com/office/drawing/2014/main" id="{03B55D74-E92F-847A-1A1B-8047F4DCFF7C}"/>
                </a:ext>
              </a:extLst>
            </p:cNvPr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2">
              <a:extLst>
                <a:ext uri="{FF2B5EF4-FFF2-40B4-BE49-F238E27FC236}">
                  <a16:creationId xmlns:a16="http://schemas.microsoft.com/office/drawing/2014/main" id="{EB1EDBE2-12EF-9EE4-E844-A98360EA831D}"/>
                </a:ext>
              </a:extLst>
            </p:cNvPr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2">
              <a:extLst>
                <a:ext uri="{FF2B5EF4-FFF2-40B4-BE49-F238E27FC236}">
                  <a16:creationId xmlns:a16="http://schemas.microsoft.com/office/drawing/2014/main" id="{48FB3C4D-BCE7-5E47-4AD5-0C2D09F30C6C}"/>
                </a:ext>
              </a:extLst>
            </p:cNvPr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2">
              <a:extLst>
                <a:ext uri="{FF2B5EF4-FFF2-40B4-BE49-F238E27FC236}">
                  <a16:creationId xmlns:a16="http://schemas.microsoft.com/office/drawing/2014/main" id="{34B37A4D-08AC-D1FC-9624-3F0446BB6FE3}"/>
                </a:ext>
              </a:extLst>
            </p:cNvPr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2">
              <a:extLst>
                <a:ext uri="{FF2B5EF4-FFF2-40B4-BE49-F238E27FC236}">
                  <a16:creationId xmlns:a16="http://schemas.microsoft.com/office/drawing/2014/main" id="{3530C7CF-08FB-E491-5A29-8C6EAA334D83}"/>
                </a:ext>
              </a:extLst>
            </p:cNvPr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2">
              <a:extLst>
                <a:ext uri="{FF2B5EF4-FFF2-40B4-BE49-F238E27FC236}">
                  <a16:creationId xmlns:a16="http://schemas.microsoft.com/office/drawing/2014/main" id="{44251BA0-AD7D-47D4-C83B-56075F285878}"/>
                </a:ext>
              </a:extLst>
            </p:cNvPr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2">
              <a:extLst>
                <a:ext uri="{FF2B5EF4-FFF2-40B4-BE49-F238E27FC236}">
                  <a16:creationId xmlns:a16="http://schemas.microsoft.com/office/drawing/2014/main" id="{E404CFB2-4CA5-A45B-891A-691F856627D1}"/>
                </a:ext>
              </a:extLst>
            </p:cNvPr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2">
              <a:extLst>
                <a:ext uri="{FF2B5EF4-FFF2-40B4-BE49-F238E27FC236}">
                  <a16:creationId xmlns:a16="http://schemas.microsoft.com/office/drawing/2014/main" id="{526D07D3-564A-A70D-821E-4DF31931472B}"/>
                </a:ext>
              </a:extLst>
            </p:cNvPr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2">
              <a:extLst>
                <a:ext uri="{FF2B5EF4-FFF2-40B4-BE49-F238E27FC236}">
                  <a16:creationId xmlns:a16="http://schemas.microsoft.com/office/drawing/2014/main" id="{A08BB778-CAB7-629F-DE46-12B2474E7F4F}"/>
                </a:ext>
              </a:extLst>
            </p:cNvPr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2">
              <a:extLst>
                <a:ext uri="{FF2B5EF4-FFF2-40B4-BE49-F238E27FC236}">
                  <a16:creationId xmlns:a16="http://schemas.microsoft.com/office/drawing/2014/main" id="{5DC39FEB-624A-9A7B-92AD-237CAC602A62}"/>
                </a:ext>
              </a:extLst>
            </p:cNvPr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2">
              <a:extLst>
                <a:ext uri="{FF2B5EF4-FFF2-40B4-BE49-F238E27FC236}">
                  <a16:creationId xmlns:a16="http://schemas.microsoft.com/office/drawing/2014/main" id="{DF6FBB4E-AF87-E016-367B-2AE815582E23}"/>
                </a:ext>
              </a:extLst>
            </p:cNvPr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2">
              <a:extLst>
                <a:ext uri="{FF2B5EF4-FFF2-40B4-BE49-F238E27FC236}">
                  <a16:creationId xmlns:a16="http://schemas.microsoft.com/office/drawing/2014/main" id="{8BAD57E7-B3C4-00F1-0B96-1436F3A4F678}"/>
                </a:ext>
              </a:extLst>
            </p:cNvPr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2">
              <a:extLst>
                <a:ext uri="{FF2B5EF4-FFF2-40B4-BE49-F238E27FC236}">
                  <a16:creationId xmlns:a16="http://schemas.microsoft.com/office/drawing/2014/main" id="{7915C9EE-2AEF-AA80-3CE4-FAFCE07D5C82}"/>
                </a:ext>
              </a:extLst>
            </p:cNvPr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2">
              <a:extLst>
                <a:ext uri="{FF2B5EF4-FFF2-40B4-BE49-F238E27FC236}">
                  <a16:creationId xmlns:a16="http://schemas.microsoft.com/office/drawing/2014/main" id="{165B5993-C1D7-28D5-039E-964766D66AFF}"/>
                </a:ext>
              </a:extLst>
            </p:cNvPr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2">
              <a:extLst>
                <a:ext uri="{FF2B5EF4-FFF2-40B4-BE49-F238E27FC236}">
                  <a16:creationId xmlns:a16="http://schemas.microsoft.com/office/drawing/2014/main" id="{A2F9F7D5-0EDE-8D08-27E1-CD315C2C8233}"/>
                </a:ext>
              </a:extLst>
            </p:cNvPr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2">
              <a:extLst>
                <a:ext uri="{FF2B5EF4-FFF2-40B4-BE49-F238E27FC236}">
                  <a16:creationId xmlns:a16="http://schemas.microsoft.com/office/drawing/2014/main" id="{7CD8093E-09E1-645B-5CB9-37E4E858A4FA}"/>
                </a:ext>
              </a:extLst>
            </p:cNvPr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2">
              <a:extLst>
                <a:ext uri="{FF2B5EF4-FFF2-40B4-BE49-F238E27FC236}">
                  <a16:creationId xmlns:a16="http://schemas.microsoft.com/office/drawing/2014/main" id="{1B945B48-6D2F-86C8-2AEC-861CBC56C495}"/>
                </a:ext>
              </a:extLst>
            </p:cNvPr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2">
              <a:extLst>
                <a:ext uri="{FF2B5EF4-FFF2-40B4-BE49-F238E27FC236}">
                  <a16:creationId xmlns:a16="http://schemas.microsoft.com/office/drawing/2014/main" id="{F5546159-76E8-2AA3-06DE-231EEE6022B5}"/>
                </a:ext>
              </a:extLst>
            </p:cNvPr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2">
              <a:extLst>
                <a:ext uri="{FF2B5EF4-FFF2-40B4-BE49-F238E27FC236}">
                  <a16:creationId xmlns:a16="http://schemas.microsoft.com/office/drawing/2014/main" id="{5543CF75-DA55-34A4-8B3E-DEE62289DC10}"/>
                </a:ext>
              </a:extLst>
            </p:cNvPr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2">
              <a:extLst>
                <a:ext uri="{FF2B5EF4-FFF2-40B4-BE49-F238E27FC236}">
                  <a16:creationId xmlns:a16="http://schemas.microsoft.com/office/drawing/2014/main" id="{280F3F7F-EA29-DD1D-62A9-15606839DFC9}"/>
                </a:ext>
              </a:extLst>
            </p:cNvPr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2">
              <a:extLst>
                <a:ext uri="{FF2B5EF4-FFF2-40B4-BE49-F238E27FC236}">
                  <a16:creationId xmlns:a16="http://schemas.microsoft.com/office/drawing/2014/main" id="{A383E5CD-C46B-61BF-FE35-F7D11DB19A82}"/>
                </a:ext>
              </a:extLst>
            </p:cNvPr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2">
              <a:extLst>
                <a:ext uri="{FF2B5EF4-FFF2-40B4-BE49-F238E27FC236}">
                  <a16:creationId xmlns:a16="http://schemas.microsoft.com/office/drawing/2014/main" id="{1342CC19-CE83-62DF-E187-F728B62EF4FF}"/>
                </a:ext>
              </a:extLst>
            </p:cNvPr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2">
              <a:extLst>
                <a:ext uri="{FF2B5EF4-FFF2-40B4-BE49-F238E27FC236}">
                  <a16:creationId xmlns:a16="http://schemas.microsoft.com/office/drawing/2014/main" id="{46212309-6C21-D906-CA76-8C4745B54E55}"/>
                </a:ext>
              </a:extLst>
            </p:cNvPr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2">
              <a:extLst>
                <a:ext uri="{FF2B5EF4-FFF2-40B4-BE49-F238E27FC236}">
                  <a16:creationId xmlns:a16="http://schemas.microsoft.com/office/drawing/2014/main" id="{8542065B-E1A0-559B-5251-94F85FC17674}"/>
                </a:ext>
              </a:extLst>
            </p:cNvPr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2">
              <a:extLst>
                <a:ext uri="{FF2B5EF4-FFF2-40B4-BE49-F238E27FC236}">
                  <a16:creationId xmlns:a16="http://schemas.microsoft.com/office/drawing/2014/main" id="{BD2AC633-C218-D896-84B8-BFA294BE28B4}"/>
                </a:ext>
              </a:extLst>
            </p:cNvPr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2">
              <a:extLst>
                <a:ext uri="{FF2B5EF4-FFF2-40B4-BE49-F238E27FC236}">
                  <a16:creationId xmlns:a16="http://schemas.microsoft.com/office/drawing/2014/main" id="{706FEDEC-D649-463E-AEA5-D18DF889FB1F}"/>
                </a:ext>
              </a:extLst>
            </p:cNvPr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2">
              <a:extLst>
                <a:ext uri="{FF2B5EF4-FFF2-40B4-BE49-F238E27FC236}">
                  <a16:creationId xmlns:a16="http://schemas.microsoft.com/office/drawing/2014/main" id="{6EA82E3A-89A7-DEE8-CAAE-6C5D7C79A488}"/>
                </a:ext>
              </a:extLst>
            </p:cNvPr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2">
              <a:extLst>
                <a:ext uri="{FF2B5EF4-FFF2-40B4-BE49-F238E27FC236}">
                  <a16:creationId xmlns:a16="http://schemas.microsoft.com/office/drawing/2014/main" id="{2B5C5546-9301-0178-C7D6-04C89EDC2858}"/>
                </a:ext>
              </a:extLst>
            </p:cNvPr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2">
              <a:extLst>
                <a:ext uri="{FF2B5EF4-FFF2-40B4-BE49-F238E27FC236}">
                  <a16:creationId xmlns:a16="http://schemas.microsoft.com/office/drawing/2014/main" id="{6829543A-1EC2-F05C-E86E-898D62A28CCD}"/>
                </a:ext>
              </a:extLst>
            </p:cNvPr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2">
              <a:extLst>
                <a:ext uri="{FF2B5EF4-FFF2-40B4-BE49-F238E27FC236}">
                  <a16:creationId xmlns:a16="http://schemas.microsoft.com/office/drawing/2014/main" id="{8E230FDF-6776-F456-58FC-FD4FCA7BB2E3}"/>
                </a:ext>
              </a:extLst>
            </p:cNvPr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2">
              <a:extLst>
                <a:ext uri="{FF2B5EF4-FFF2-40B4-BE49-F238E27FC236}">
                  <a16:creationId xmlns:a16="http://schemas.microsoft.com/office/drawing/2014/main" id="{603AB29A-31AE-0546-C903-DA7F1E0A8FEE}"/>
                </a:ext>
              </a:extLst>
            </p:cNvPr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2">
              <a:extLst>
                <a:ext uri="{FF2B5EF4-FFF2-40B4-BE49-F238E27FC236}">
                  <a16:creationId xmlns:a16="http://schemas.microsoft.com/office/drawing/2014/main" id="{103FB9D7-4274-95FD-B573-8735B323FCB7}"/>
                </a:ext>
              </a:extLst>
            </p:cNvPr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2">
              <a:extLst>
                <a:ext uri="{FF2B5EF4-FFF2-40B4-BE49-F238E27FC236}">
                  <a16:creationId xmlns:a16="http://schemas.microsoft.com/office/drawing/2014/main" id="{72868018-EA76-ADBD-6798-2D5C0F1F2878}"/>
                </a:ext>
              </a:extLst>
            </p:cNvPr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2">
              <a:extLst>
                <a:ext uri="{FF2B5EF4-FFF2-40B4-BE49-F238E27FC236}">
                  <a16:creationId xmlns:a16="http://schemas.microsoft.com/office/drawing/2014/main" id="{BEC2A7B3-BC84-D8F7-2A46-04BB0E16ECA7}"/>
                </a:ext>
              </a:extLst>
            </p:cNvPr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2">
              <a:extLst>
                <a:ext uri="{FF2B5EF4-FFF2-40B4-BE49-F238E27FC236}">
                  <a16:creationId xmlns:a16="http://schemas.microsoft.com/office/drawing/2014/main" id="{E041130F-D80E-A7D5-EC92-DB61B015714E}"/>
                </a:ext>
              </a:extLst>
            </p:cNvPr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2">
              <a:extLst>
                <a:ext uri="{FF2B5EF4-FFF2-40B4-BE49-F238E27FC236}">
                  <a16:creationId xmlns:a16="http://schemas.microsoft.com/office/drawing/2014/main" id="{3CDA17CD-8A7E-0864-EFF1-F5F7C74A8A24}"/>
                </a:ext>
              </a:extLst>
            </p:cNvPr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2">
              <a:extLst>
                <a:ext uri="{FF2B5EF4-FFF2-40B4-BE49-F238E27FC236}">
                  <a16:creationId xmlns:a16="http://schemas.microsoft.com/office/drawing/2014/main" id="{36597867-0B85-543F-E231-23333D26596F}"/>
                </a:ext>
              </a:extLst>
            </p:cNvPr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2">
              <a:extLst>
                <a:ext uri="{FF2B5EF4-FFF2-40B4-BE49-F238E27FC236}">
                  <a16:creationId xmlns:a16="http://schemas.microsoft.com/office/drawing/2014/main" id="{E5CE1844-9B5F-5205-3A3E-4A5527EF218A}"/>
                </a:ext>
              </a:extLst>
            </p:cNvPr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2">
              <a:extLst>
                <a:ext uri="{FF2B5EF4-FFF2-40B4-BE49-F238E27FC236}">
                  <a16:creationId xmlns:a16="http://schemas.microsoft.com/office/drawing/2014/main" id="{051000AB-0087-9AE5-0901-D42DFC7B94DC}"/>
                </a:ext>
              </a:extLst>
            </p:cNvPr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2">
              <a:extLst>
                <a:ext uri="{FF2B5EF4-FFF2-40B4-BE49-F238E27FC236}">
                  <a16:creationId xmlns:a16="http://schemas.microsoft.com/office/drawing/2014/main" id="{A53A655B-294C-37AC-5170-2E2D7F7A087E}"/>
                </a:ext>
              </a:extLst>
            </p:cNvPr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2">
              <a:extLst>
                <a:ext uri="{FF2B5EF4-FFF2-40B4-BE49-F238E27FC236}">
                  <a16:creationId xmlns:a16="http://schemas.microsoft.com/office/drawing/2014/main" id="{9FA3D95A-BFF7-630A-9A64-B97E5BA283FA}"/>
                </a:ext>
              </a:extLst>
            </p:cNvPr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2">
              <a:extLst>
                <a:ext uri="{FF2B5EF4-FFF2-40B4-BE49-F238E27FC236}">
                  <a16:creationId xmlns:a16="http://schemas.microsoft.com/office/drawing/2014/main" id="{0C2DBF07-4150-3A48-5E26-51E7D118B15B}"/>
                </a:ext>
              </a:extLst>
            </p:cNvPr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2">
              <a:extLst>
                <a:ext uri="{FF2B5EF4-FFF2-40B4-BE49-F238E27FC236}">
                  <a16:creationId xmlns:a16="http://schemas.microsoft.com/office/drawing/2014/main" id="{E38B2557-4111-69BD-3E38-EA126844BE77}"/>
                </a:ext>
              </a:extLst>
            </p:cNvPr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4" name="Google Shape;3884;p32">
            <a:extLst>
              <a:ext uri="{FF2B5EF4-FFF2-40B4-BE49-F238E27FC236}">
                <a16:creationId xmlns:a16="http://schemas.microsoft.com/office/drawing/2014/main" id="{F20CCF7E-5C58-6D21-E625-D44A4714A34F}"/>
              </a:ext>
            </a:extLst>
          </p:cNvPr>
          <p:cNvGrpSpPr/>
          <p:nvPr/>
        </p:nvGrpSpPr>
        <p:grpSpPr>
          <a:xfrm>
            <a:off x="4404048" y="470645"/>
            <a:ext cx="853696" cy="754670"/>
            <a:chOff x="3473975" y="801475"/>
            <a:chExt cx="2441225" cy="2158050"/>
          </a:xfrm>
        </p:grpSpPr>
        <p:sp>
          <p:nvSpPr>
            <p:cNvPr id="3885" name="Google Shape;3885;p32">
              <a:extLst>
                <a:ext uri="{FF2B5EF4-FFF2-40B4-BE49-F238E27FC236}">
                  <a16:creationId xmlns:a16="http://schemas.microsoft.com/office/drawing/2014/main" id="{FF8162BA-D6A4-3258-DD70-C65577819C32}"/>
                </a:ext>
              </a:extLst>
            </p:cNvPr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2">
              <a:extLst>
                <a:ext uri="{FF2B5EF4-FFF2-40B4-BE49-F238E27FC236}">
                  <a16:creationId xmlns:a16="http://schemas.microsoft.com/office/drawing/2014/main" id="{E287C8FF-3FB9-6A37-2C80-C087539752DA}"/>
                </a:ext>
              </a:extLst>
            </p:cNvPr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2">
              <a:extLst>
                <a:ext uri="{FF2B5EF4-FFF2-40B4-BE49-F238E27FC236}">
                  <a16:creationId xmlns:a16="http://schemas.microsoft.com/office/drawing/2014/main" id="{FB7C730D-46EA-3703-9DE3-01434A5138FA}"/>
                </a:ext>
              </a:extLst>
            </p:cNvPr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2">
              <a:extLst>
                <a:ext uri="{FF2B5EF4-FFF2-40B4-BE49-F238E27FC236}">
                  <a16:creationId xmlns:a16="http://schemas.microsoft.com/office/drawing/2014/main" id="{189A8EF2-11FC-0D7C-99FE-E62EC33B985A}"/>
                </a:ext>
              </a:extLst>
            </p:cNvPr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1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>
          <a:extLst>
            <a:ext uri="{FF2B5EF4-FFF2-40B4-BE49-F238E27FC236}">
              <a16:creationId xmlns:a16="http://schemas.microsoft.com/office/drawing/2014/main" id="{35AF864D-7090-D106-B14B-09146C20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>
            <a:extLst>
              <a:ext uri="{FF2B5EF4-FFF2-40B4-BE49-F238E27FC236}">
                <a16:creationId xmlns:a16="http://schemas.microsoft.com/office/drawing/2014/main" id="{10F0F84C-E28C-7B48-8332-C8C39F2C4770}"/>
              </a:ext>
            </a:extLst>
          </p:cNvPr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>
            <a:extLst>
              <a:ext uri="{FF2B5EF4-FFF2-40B4-BE49-F238E27FC236}">
                <a16:creationId xmlns:a16="http://schemas.microsoft.com/office/drawing/2014/main" id="{97A1E375-E787-97A4-A2BE-B1C7F0D0AB02}"/>
              </a:ext>
            </a:extLst>
          </p:cNvPr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>
            <a:extLst>
              <a:ext uri="{FF2B5EF4-FFF2-40B4-BE49-F238E27FC236}">
                <a16:creationId xmlns:a16="http://schemas.microsoft.com/office/drawing/2014/main" id="{76BDDFFB-71D7-5DFB-ED1F-0863985A2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2679" y="1863701"/>
            <a:ext cx="5055682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Project Overview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>
            <a:extLst>
              <a:ext uri="{FF2B5EF4-FFF2-40B4-BE49-F238E27FC236}">
                <a16:creationId xmlns:a16="http://schemas.microsoft.com/office/drawing/2014/main" id="{A90CD7C8-7A8F-B45C-8C45-490656103A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3948" name="Google Shape;3948;p36">
            <a:extLst>
              <a:ext uri="{FF2B5EF4-FFF2-40B4-BE49-F238E27FC236}">
                <a16:creationId xmlns:a16="http://schemas.microsoft.com/office/drawing/2014/main" id="{3911D806-0606-18BB-7DAD-85798933DA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>
            <a:extLst>
              <a:ext uri="{FF2B5EF4-FFF2-40B4-BE49-F238E27FC236}">
                <a16:creationId xmlns:a16="http://schemas.microsoft.com/office/drawing/2014/main" id="{63E7651D-F5AB-B0E9-4F07-DCCDBB449383}"/>
              </a:ext>
            </a:extLst>
          </p:cNvPr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>
              <a:extLst>
                <a:ext uri="{FF2B5EF4-FFF2-40B4-BE49-F238E27FC236}">
                  <a16:creationId xmlns:a16="http://schemas.microsoft.com/office/drawing/2014/main" id="{7C74814E-7A0F-1BB6-6457-A821065A079A}"/>
                </a:ext>
              </a:extLst>
            </p:cNvPr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>
              <a:extLst>
                <a:ext uri="{FF2B5EF4-FFF2-40B4-BE49-F238E27FC236}">
                  <a16:creationId xmlns:a16="http://schemas.microsoft.com/office/drawing/2014/main" id="{C9D7FF69-82EE-CF4D-F3CC-4058A3385079}"/>
                </a:ext>
              </a:extLst>
            </p:cNvPr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>
            <a:extLst>
              <a:ext uri="{FF2B5EF4-FFF2-40B4-BE49-F238E27FC236}">
                <a16:creationId xmlns:a16="http://schemas.microsoft.com/office/drawing/2014/main" id="{EA18C75E-FF0E-72DC-1B89-FA58E9339809}"/>
              </a:ext>
            </a:extLst>
          </p:cNvPr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>
              <a:extLst>
                <a:ext uri="{FF2B5EF4-FFF2-40B4-BE49-F238E27FC236}">
                  <a16:creationId xmlns:a16="http://schemas.microsoft.com/office/drawing/2014/main" id="{977CAB51-A1CC-5F18-5EEC-C057475565B1}"/>
                </a:ext>
              </a:extLst>
            </p:cNvPr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>
              <a:extLst>
                <a:ext uri="{FF2B5EF4-FFF2-40B4-BE49-F238E27FC236}">
                  <a16:creationId xmlns:a16="http://schemas.microsoft.com/office/drawing/2014/main" id="{E350123A-FC35-FDA0-F39B-F3E941E248BC}"/>
                </a:ext>
              </a:extLst>
            </p:cNvPr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>
              <a:extLst>
                <a:ext uri="{FF2B5EF4-FFF2-40B4-BE49-F238E27FC236}">
                  <a16:creationId xmlns:a16="http://schemas.microsoft.com/office/drawing/2014/main" id="{A9FF56BB-7E70-3F46-59BF-D00D5D39EFB2}"/>
                </a:ext>
              </a:extLst>
            </p:cNvPr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>
              <a:extLst>
                <a:ext uri="{FF2B5EF4-FFF2-40B4-BE49-F238E27FC236}">
                  <a16:creationId xmlns:a16="http://schemas.microsoft.com/office/drawing/2014/main" id="{57616632-8997-E875-771B-03557710D6AC}"/>
                </a:ext>
              </a:extLst>
            </p:cNvPr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>
              <a:extLst>
                <a:ext uri="{FF2B5EF4-FFF2-40B4-BE49-F238E27FC236}">
                  <a16:creationId xmlns:a16="http://schemas.microsoft.com/office/drawing/2014/main" id="{A1BE4347-39A6-7DF5-9754-475CA1560E7B}"/>
                </a:ext>
              </a:extLst>
            </p:cNvPr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>
              <a:extLst>
                <a:ext uri="{FF2B5EF4-FFF2-40B4-BE49-F238E27FC236}">
                  <a16:creationId xmlns:a16="http://schemas.microsoft.com/office/drawing/2014/main" id="{2E128C2E-CD55-85C0-53FA-C76540F5BECF}"/>
                </a:ext>
              </a:extLst>
            </p:cNvPr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>
              <a:extLst>
                <a:ext uri="{FF2B5EF4-FFF2-40B4-BE49-F238E27FC236}">
                  <a16:creationId xmlns:a16="http://schemas.microsoft.com/office/drawing/2014/main" id="{E8F97FD7-EAF4-61F8-AD90-AAD4E1FF1C67}"/>
                </a:ext>
              </a:extLst>
            </p:cNvPr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>
              <a:extLst>
                <a:ext uri="{FF2B5EF4-FFF2-40B4-BE49-F238E27FC236}">
                  <a16:creationId xmlns:a16="http://schemas.microsoft.com/office/drawing/2014/main" id="{CB2AD47A-16F4-FD89-09B7-2BA200D5A594}"/>
                </a:ext>
              </a:extLst>
            </p:cNvPr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>
              <a:extLst>
                <a:ext uri="{FF2B5EF4-FFF2-40B4-BE49-F238E27FC236}">
                  <a16:creationId xmlns:a16="http://schemas.microsoft.com/office/drawing/2014/main" id="{FBD6EF5F-AEF4-8DAE-0616-FED33449935F}"/>
                </a:ext>
              </a:extLst>
            </p:cNvPr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>
              <a:extLst>
                <a:ext uri="{FF2B5EF4-FFF2-40B4-BE49-F238E27FC236}">
                  <a16:creationId xmlns:a16="http://schemas.microsoft.com/office/drawing/2014/main" id="{410BC0B8-D234-BFD3-4C17-1A63F427BD78}"/>
                </a:ext>
              </a:extLst>
            </p:cNvPr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>
              <a:extLst>
                <a:ext uri="{FF2B5EF4-FFF2-40B4-BE49-F238E27FC236}">
                  <a16:creationId xmlns:a16="http://schemas.microsoft.com/office/drawing/2014/main" id="{838169E0-EEEE-576F-6484-F657C44E13E7}"/>
                </a:ext>
              </a:extLst>
            </p:cNvPr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>
              <a:extLst>
                <a:ext uri="{FF2B5EF4-FFF2-40B4-BE49-F238E27FC236}">
                  <a16:creationId xmlns:a16="http://schemas.microsoft.com/office/drawing/2014/main" id="{ACB8D736-4FE1-2677-644B-E59F9CAECBE8}"/>
                </a:ext>
              </a:extLst>
            </p:cNvPr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>
              <a:extLst>
                <a:ext uri="{FF2B5EF4-FFF2-40B4-BE49-F238E27FC236}">
                  <a16:creationId xmlns:a16="http://schemas.microsoft.com/office/drawing/2014/main" id="{0A0D6FE4-FC0D-CA00-6CA3-52CECF07E177}"/>
                </a:ext>
              </a:extLst>
            </p:cNvPr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>
              <a:extLst>
                <a:ext uri="{FF2B5EF4-FFF2-40B4-BE49-F238E27FC236}">
                  <a16:creationId xmlns:a16="http://schemas.microsoft.com/office/drawing/2014/main" id="{9A4A5537-4586-3979-C2DF-9A719055FDCF}"/>
                </a:ext>
              </a:extLst>
            </p:cNvPr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>
              <a:extLst>
                <a:ext uri="{FF2B5EF4-FFF2-40B4-BE49-F238E27FC236}">
                  <a16:creationId xmlns:a16="http://schemas.microsoft.com/office/drawing/2014/main" id="{447346F5-7979-8F44-43D9-9BF131FE26BA}"/>
                </a:ext>
              </a:extLst>
            </p:cNvPr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>
              <a:extLst>
                <a:ext uri="{FF2B5EF4-FFF2-40B4-BE49-F238E27FC236}">
                  <a16:creationId xmlns:a16="http://schemas.microsoft.com/office/drawing/2014/main" id="{C1D954DA-8CF5-210E-645B-FEC019A8DA58}"/>
                </a:ext>
              </a:extLst>
            </p:cNvPr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>
              <a:extLst>
                <a:ext uri="{FF2B5EF4-FFF2-40B4-BE49-F238E27FC236}">
                  <a16:creationId xmlns:a16="http://schemas.microsoft.com/office/drawing/2014/main" id="{4C5021F7-939B-9ACD-8C4F-7C6A4DD65676}"/>
                </a:ext>
              </a:extLst>
            </p:cNvPr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>
              <a:extLst>
                <a:ext uri="{FF2B5EF4-FFF2-40B4-BE49-F238E27FC236}">
                  <a16:creationId xmlns:a16="http://schemas.microsoft.com/office/drawing/2014/main" id="{309E6D46-D9B4-C494-A407-B1CA07AE4516}"/>
                </a:ext>
              </a:extLst>
            </p:cNvPr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>
              <a:extLst>
                <a:ext uri="{FF2B5EF4-FFF2-40B4-BE49-F238E27FC236}">
                  <a16:creationId xmlns:a16="http://schemas.microsoft.com/office/drawing/2014/main" id="{A034BD42-42EC-B623-FDE5-DC8B3443C342}"/>
                </a:ext>
              </a:extLst>
            </p:cNvPr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>
              <a:extLst>
                <a:ext uri="{FF2B5EF4-FFF2-40B4-BE49-F238E27FC236}">
                  <a16:creationId xmlns:a16="http://schemas.microsoft.com/office/drawing/2014/main" id="{00F19464-CB14-9977-6659-6B90EAF9AAEB}"/>
                </a:ext>
              </a:extLst>
            </p:cNvPr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>
              <a:extLst>
                <a:ext uri="{FF2B5EF4-FFF2-40B4-BE49-F238E27FC236}">
                  <a16:creationId xmlns:a16="http://schemas.microsoft.com/office/drawing/2014/main" id="{FF32E076-ABDA-1726-461D-8E8F56832F20}"/>
                </a:ext>
              </a:extLst>
            </p:cNvPr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>
              <a:extLst>
                <a:ext uri="{FF2B5EF4-FFF2-40B4-BE49-F238E27FC236}">
                  <a16:creationId xmlns:a16="http://schemas.microsoft.com/office/drawing/2014/main" id="{21461B43-4489-71D3-8FA1-5DDA02671CEA}"/>
                </a:ext>
              </a:extLst>
            </p:cNvPr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>
              <a:extLst>
                <a:ext uri="{FF2B5EF4-FFF2-40B4-BE49-F238E27FC236}">
                  <a16:creationId xmlns:a16="http://schemas.microsoft.com/office/drawing/2014/main" id="{5EAED40B-BB3E-12B7-0BEC-253E44246303}"/>
                </a:ext>
              </a:extLst>
            </p:cNvPr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>
              <a:extLst>
                <a:ext uri="{FF2B5EF4-FFF2-40B4-BE49-F238E27FC236}">
                  <a16:creationId xmlns:a16="http://schemas.microsoft.com/office/drawing/2014/main" id="{3BC41BE0-2F05-6500-42D9-B7BABDD917C1}"/>
                </a:ext>
              </a:extLst>
            </p:cNvPr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>
              <a:extLst>
                <a:ext uri="{FF2B5EF4-FFF2-40B4-BE49-F238E27FC236}">
                  <a16:creationId xmlns:a16="http://schemas.microsoft.com/office/drawing/2014/main" id="{BA5755C4-DFB7-B444-7603-F974B7724542}"/>
                </a:ext>
              </a:extLst>
            </p:cNvPr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>
              <a:extLst>
                <a:ext uri="{FF2B5EF4-FFF2-40B4-BE49-F238E27FC236}">
                  <a16:creationId xmlns:a16="http://schemas.microsoft.com/office/drawing/2014/main" id="{BE940851-952D-5B2F-6244-D8ACEAB12EA2}"/>
                </a:ext>
              </a:extLst>
            </p:cNvPr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>
              <a:extLst>
                <a:ext uri="{FF2B5EF4-FFF2-40B4-BE49-F238E27FC236}">
                  <a16:creationId xmlns:a16="http://schemas.microsoft.com/office/drawing/2014/main" id="{44F840F3-9EA1-D892-5493-B8F6508B57E2}"/>
                </a:ext>
              </a:extLst>
            </p:cNvPr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>
              <a:extLst>
                <a:ext uri="{FF2B5EF4-FFF2-40B4-BE49-F238E27FC236}">
                  <a16:creationId xmlns:a16="http://schemas.microsoft.com/office/drawing/2014/main" id="{46C0E5FC-0998-3101-B950-1EFAD61CA779}"/>
                </a:ext>
              </a:extLst>
            </p:cNvPr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>
              <a:extLst>
                <a:ext uri="{FF2B5EF4-FFF2-40B4-BE49-F238E27FC236}">
                  <a16:creationId xmlns:a16="http://schemas.microsoft.com/office/drawing/2014/main" id="{19D221A2-F7E8-FBCF-0568-62F780D360E8}"/>
                </a:ext>
              </a:extLst>
            </p:cNvPr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>
              <a:extLst>
                <a:ext uri="{FF2B5EF4-FFF2-40B4-BE49-F238E27FC236}">
                  <a16:creationId xmlns:a16="http://schemas.microsoft.com/office/drawing/2014/main" id="{58827C11-CCA1-6A10-7D22-5D698B5BC279}"/>
                </a:ext>
              </a:extLst>
            </p:cNvPr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>
              <a:extLst>
                <a:ext uri="{FF2B5EF4-FFF2-40B4-BE49-F238E27FC236}">
                  <a16:creationId xmlns:a16="http://schemas.microsoft.com/office/drawing/2014/main" id="{E5C664A4-3A06-2582-CAC5-7D55AB42C57E}"/>
                </a:ext>
              </a:extLst>
            </p:cNvPr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>
              <a:extLst>
                <a:ext uri="{FF2B5EF4-FFF2-40B4-BE49-F238E27FC236}">
                  <a16:creationId xmlns:a16="http://schemas.microsoft.com/office/drawing/2014/main" id="{EFF0B556-355F-8C5D-A412-E7934A224C0B}"/>
                </a:ext>
              </a:extLst>
            </p:cNvPr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>
              <a:extLst>
                <a:ext uri="{FF2B5EF4-FFF2-40B4-BE49-F238E27FC236}">
                  <a16:creationId xmlns:a16="http://schemas.microsoft.com/office/drawing/2014/main" id="{A381EA7F-F0A7-FF75-BC71-BFC5EC03EC4D}"/>
                </a:ext>
              </a:extLst>
            </p:cNvPr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>
              <a:extLst>
                <a:ext uri="{FF2B5EF4-FFF2-40B4-BE49-F238E27FC236}">
                  <a16:creationId xmlns:a16="http://schemas.microsoft.com/office/drawing/2014/main" id="{FA6153C7-2635-EE0E-B1C1-52EE0866A8B2}"/>
                </a:ext>
              </a:extLst>
            </p:cNvPr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>
              <a:extLst>
                <a:ext uri="{FF2B5EF4-FFF2-40B4-BE49-F238E27FC236}">
                  <a16:creationId xmlns:a16="http://schemas.microsoft.com/office/drawing/2014/main" id="{CB309817-3E73-33BD-F9DD-077BC20947EF}"/>
                </a:ext>
              </a:extLst>
            </p:cNvPr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>
              <a:extLst>
                <a:ext uri="{FF2B5EF4-FFF2-40B4-BE49-F238E27FC236}">
                  <a16:creationId xmlns:a16="http://schemas.microsoft.com/office/drawing/2014/main" id="{B9970132-F2F5-57DC-8365-CA984C74924D}"/>
                </a:ext>
              </a:extLst>
            </p:cNvPr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>
              <a:extLst>
                <a:ext uri="{FF2B5EF4-FFF2-40B4-BE49-F238E27FC236}">
                  <a16:creationId xmlns:a16="http://schemas.microsoft.com/office/drawing/2014/main" id="{F1303100-46F1-8530-6DC7-65FDEC6608B6}"/>
                </a:ext>
              </a:extLst>
            </p:cNvPr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>
              <a:extLst>
                <a:ext uri="{FF2B5EF4-FFF2-40B4-BE49-F238E27FC236}">
                  <a16:creationId xmlns:a16="http://schemas.microsoft.com/office/drawing/2014/main" id="{51CE6221-4933-ABF4-9AD2-7981D41EC0FB}"/>
                </a:ext>
              </a:extLst>
            </p:cNvPr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>
              <a:extLst>
                <a:ext uri="{FF2B5EF4-FFF2-40B4-BE49-F238E27FC236}">
                  <a16:creationId xmlns:a16="http://schemas.microsoft.com/office/drawing/2014/main" id="{1217B1CF-B774-08DC-D55E-3C2031E4D5A2}"/>
                </a:ext>
              </a:extLst>
            </p:cNvPr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>
              <a:extLst>
                <a:ext uri="{FF2B5EF4-FFF2-40B4-BE49-F238E27FC236}">
                  <a16:creationId xmlns:a16="http://schemas.microsoft.com/office/drawing/2014/main" id="{20181715-2836-4847-1260-B96680578529}"/>
                </a:ext>
              </a:extLst>
            </p:cNvPr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>
              <a:extLst>
                <a:ext uri="{FF2B5EF4-FFF2-40B4-BE49-F238E27FC236}">
                  <a16:creationId xmlns:a16="http://schemas.microsoft.com/office/drawing/2014/main" id="{6E763671-F996-D9A3-4C18-1A749086ACA1}"/>
                </a:ext>
              </a:extLst>
            </p:cNvPr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>
              <a:extLst>
                <a:ext uri="{FF2B5EF4-FFF2-40B4-BE49-F238E27FC236}">
                  <a16:creationId xmlns:a16="http://schemas.microsoft.com/office/drawing/2014/main" id="{C2BD10B8-550D-6DF3-34B2-4002AF1DCDF3}"/>
                </a:ext>
              </a:extLst>
            </p:cNvPr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>
              <a:extLst>
                <a:ext uri="{FF2B5EF4-FFF2-40B4-BE49-F238E27FC236}">
                  <a16:creationId xmlns:a16="http://schemas.microsoft.com/office/drawing/2014/main" id="{D2CA0AD7-F9E0-446E-E6ED-7B259850B9CD}"/>
                </a:ext>
              </a:extLst>
            </p:cNvPr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>
              <a:extLst>
                <a:ext uri="{FF2B5EF4-FFF2-40B4-BE49-F238E27FC236}">
                  <a16:creationId xmlns:a16="http://schemas.microsoft.com/office/drawing/2014/main" id="{C539B832-5043-0B10-0A68-956CF77634C5}"/>
                </a:ext>
              </a:extLst>
            </p:cNvPr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>
              <a:extLst>
                <a:ext uri="{FF2B5EF4-FFF2-40B4-BE49-F238E27FC236}">
                  <a16:creationId xmlns:a16="http://schemas.microsoft.com/office/drawing/2014/main" id="{6AF66715-D740-C85A-A463-81E4C36163BB}"/>
                </a:ext>
              </a:extLst>
            </p:cNvPr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>
              <a:extLst>
                <a:ext uri="{FF2B5EF4-FFF2-40B4-BE49-F238E27FC236}">
                  <a16:creationId xmlns:a16="http://schemas.microsoft.com/office/drawing/2014/main" id="{6288B05A-F154-A507-C500-C6227B7AEBE0}"/>
                </a:ext>
              </a:extLst>
            </p:cNvPr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>
              <a:extLst>
                <a:ext uri="{FF2B5EF4-FFF2-40B4-BE49-F238E27FC236}">
                  <a16:creationId xmlns:a16="http://schemas.microsoft.com/office/drawing/2014/main" id="{C6800952-CC29-74BE-2B9E-D9F07FD235AE}"/>
                </a:ext>
              </a:extLst>
            </p:cNvPr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>
              <a:extLst>
                <a:ext uri="{FF2B5EF4-FFF2-40B4-BE49-F238E27FC236}">
                  <a16:creationId xmlns:a16="http://schemas.microsoft.com/office/drawing/2014/main" id="{1A85C9DC-003D-213A-19AD-0CA449864816}"/>
                </a:ext>
              </a:extLst>
            </p:cNvPr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>
              <a:extLst>
                <a:ext uri="{FF2B5EF4-FFF2-40B4-BE49-F238E27FC236}">
                  <a16:creationId xmlns:a16="http://schemas.microsoft.com/office/drawing/2014/main" id="{0943C8F5-114A-F8A6-B4D9-783FEEC18F37}"/>
                </a:ext>
              </a:extLst>
            </p:cNvPr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>
              <a:extLst>
                <a:ext uri="{FF2B5EF4-FFF2-40B4-BE49-F238E27FC236}">
                  <a16:creationId xmlns:a16="http://schemas.microsoft.com/office/drawing/2014/main" id="{3F64D6CE-1B61-DB75-564B-B045CB002DDF}"/>
                </a:ext>
              </a:extLst>
            </p:cNvPr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>
              <a:extLst>
                <a:ext uri="{FF2B5EF4-FFF2-40B4-BE49-F238E27FC236}">
                  <a16:creationId xmlns:a16="http://schemas.microsoft.com/office/drawing/2014/main" id="{1C0DAE13-9C02-F90C-B296-7AB2C0572855}"/>
                </a:ext>
              </a:extLst>
            </p:cNvPr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>
              <a:extLst>
                <a:ext uri="{FF2B5EF4-FFF2-40B4-BE49-F238E27FC236}">
                  <a16:creationId xmlns:a16="http://schemas.microsoft.com/office/drawing/2014/main" id="{123532E8-EA3A-AB8A-F75A-7607B1EA854E}"/>
                </a:ext>
              </a:extLst>
            </p:cNvPr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>
              <a:extLst>
                <a:ext uri="{FF2B5EF4-FFF2-40B4-BE49-F238E27FC236}">
                  <a16:creationId xmlns:a16="http://schemas.microsoft.com/office/drawing/2014/main" id="{A99AA8C7-7356-7F69-F424-B3CB33A90F1E}"/>
                </a:ext>
              </a:extLst>
            </p:cNvPr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>
              <a:extLst>
                <a:ext uri="{FF2B5EF4-FFF2-40B4-BE49-F238E27FC236}">
                  <a16:creationId xmlns:a16="http://schemas.microsoft.com/office/drawing/2014/main" id="{71A10A56-277D-FCC9-B05A-E9FF77A42E90}"/>
                </a:ext>
              </a:extLst>
            </p:cNvPr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>
              <a:extLst>
                <a:ext uri="{FF2B5EF4-FFF2-40B4-BE49-F238E27FC236}">
                  <a16:creationId xmlns:a16="http://schemas.microsoft.com/office/drawing/2014/main" id="{BE49C8A3-6DEF-A904-608B-44AD0A6B4241}"/>
                </a:ext>
              </a:extLst>
            </p:cNvPr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>
              <a:extLst>
                <a:ext uri="{FF2B5EF4-FFF2-40B4-BE49-F238E27FC236}">
                  <a16:creationId xmlns:a16="http://schemas.microsoft.com/office/drawing/2014/main" id="{0C10D153-C96D-E9EF-A68C-26DBB57BDFE6}"/>
                </a:ext>
              </a:extLst>
            </p:cNvPr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>
            <a:extLst>
              <a:ext uri="{FF2B5EF4-FFF2-40B4-BE49-F238E27FC236}">
                <a16:creationId xmlns:a16="http://schemas.microsoft.com/office/drawing/2014/main" id="{FF0F4067-97CB-EC7E-89D0-0E3A53E92959}"/>
              </a:ext>
            </a:extLst>
          </p:cNvPr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>
              <a:extLst>
                <a:ext uri="{FF2B5EF4-FFF2-40B4-BE49-F238E27FC236}">
                  <a16:creationId xmlns:a16="http://schemas.microsoft.com/office/drawing/2014/main" id="{2C6AAC0B-2DF2-7D90-FA45-91A0053C78EC}"/>
                </a:ext>
              </a:extLst>
            </p:cNvPr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>
              <a:extLst>
                <a:ext uri="{FF2B5EF4-FFF2-40B4-BE49-F238E27FC236}">
                  <a16:creationId xmlns:a16="http://schemas.microsoft.com/office/drawing/2014/main" id="{7C0884B1-D12F-2DE6-330E-8A73BF4FF74E}"/>
                </a:ext>
              </a:extLst>
            </p:cNvPr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>
              <a:extLst>
                <a:ext uri="{FF2B5EF4-FFF2-40B4-BE49-F238E27FC236}">
                  <a16:creationId xmlns:a16="http://schemas.microsoft.com/office/drawing/2014/main" id="{E22D19DE-D97D-074B-DA8D-9E40CE54EFA8}"/>
                </a:ext>
              </a:extLst>
            </p:cNvPr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>
            <a:extLst>
              <a:ext uri="{FF2B5EF4-FFF2-40B4-BE49-F238E27FC236}">
                <a16:creationId xmlns:a16="http://schemas.microsoft.com/office/drawing/2014/main" id="{78F3827C-EDED-D80A-9DFA-E9E35326AFDD}"/>
              </a:ext>
            </a:extLst>
          </p:cNvPr>
          <p:cNvGrpSpPr/>
          <p:nvPr/>
        </p:nvGrpSpPr>
        <p:grpSpPr>
          <a:xfrm flipH="1">
            <a:off x="4477360" y="1986151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>
              <a:extLst>
                <a:ext uri="{FF2B5EF4-FFF2-40B4-BE49-F238E27FC236}">
                  <a16:creationId xmlns:a16="http://schemas.microsoft.com/office/drawing/2014/main" id="{5A8E9600-6C74-56DB-4358-0522AF1C67E5}"/>
                </a:ext>
              </a:extLst>
            </p:cNvPr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>
              <a:extLst>
                <a:ext uri="{FF2B5EF4-FFF2-40B4-BE49-F238E27FC236}">
                  <a16:creationId xmlns:a16="http://schemas.microsoft.com/office/drawing/2014/main" id="{9B523779-5685-0BAE-B3C9-6C9A43939F66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>
            <a:extLst>
              <a:ext uri="{FF2B5EF4-FFF2-40B4-BE49-F238E27FC236}">
                <a16:creationId xmlns:a16="http://schemas.microsoft.com/office/drawing/2014/main" id="{4D93A2A6-9667-7297-2E7B-E3B2D4B8943D}"/>
              </a:ext>
            </a:extLst>
          </p:cNvPr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>
              <a:extLst>
                <a:ext uri="{FF2B5EF4-FFF2-40B4-BE49-F238E27FC236}">
                  <a16:creationId xmlns:a16="http://schemas.microsoft.com/office/drawing/2014/main" id="{FF2806D5-F2B3-CC7C-7C30-2E6F5A6E8B53}"/>
                </a:ext>
              </a:extLst>
            </p:cNvPr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>
              <a:extLst>
                <a:ext uri="{FF2B5EF4-FFF2-40B4-BE49-F238E27FC236}">
                  <a16:creationId xmlns:a16="http://schemas.microsoft.com/office/drawing/2014/main" id="{77CF3B09-1636-8346-7182-984D16B39CAB}"/>
                </a:ext>
              </a:extLst>
            </p:cNvPr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>
              <a:extLst>
                <a:ext uri="{FF2B5EF4-FFF2-40B4-BE49-F238E27FC236}">
                  <a16:creationId xmlns:a16="http://schemas.microsoft.com/office/drawing/2014/main" id="{63E5BCEF-3F21-42FA-6529-5F2BFF690264}"/>
                </a:ext>
              </a:extLst>
            </p:cNvPr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>
              <a:extLst>
                <a:ext uri="{FF2B5EF4-FFF2-40B4-BE49-F238E27FC236}">
                  <a16:creationId xmlns:a16="http://schemas.microsoft.com/office/drawing/2014/main" id="{CA13F7A5-95D2-5EE2-DE8D-CE6098D46104}"/>
                </a:ext>
              </a:extLst>
            </p:cNvPr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>
              <a:extLst>
                <a:ext uri="{FF2B5EF4-FFF2-40B4-BE49-F238E27FC236}">
                  <a16:creationId xmlns:a16="http://schemas.microsoft.com/office/drawing/2014/main" id="{F5A5DCA7-BB34-31D9-6D11-E1698FB39F2E}"/>
                </a:ext>
              </a:extLst>
            </p:cNvPr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>
              <a:extLst>
                <a:ext uri="{FF2B5EF4-FFF2-40B4-BE49-F238E27FC236}">
                  <a16:creationId xmlns:a16="http://schemas.microsoft.com/office/drawing/2014/main" id="{CE9E38C5-E6DA-6C9B-B70D-C1F99C026BCB}"/>
                </a:ext>
              </a:extLst>
            </p:cNvPr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>
              <a:extLst>
                <a:ext uri="{FF2B5EF4-FFF2-40B4-BE49-F238E27FC236}">
                  <a16:creationId xmlns:a16="http://schemas.microsoft.com/office/drawing/2014/main" id="{F045A53D-621C-D8B9-54F4-94F1864067C1}"/>
                </a:ext>
              </a:extLst>
            </p:cNvPr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>
              <a:extLst>
                <a:ext uri="{FF2B5EF4-FFF2-40B4-BE49-F238E27FC236}">
                  <a16:creationId xmlns:a16="http://schemas.microsoft.com/office/drawing/2014/main" id="{9A77EAA5-8A37-B546-86AD-931F19250D58}"/>
                </a:ext>
              </a:extLst>
            </p:cNvPr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35"/>
          <p:cNvSpPr txBox="1">
            <a:spLocks noGrp="1"/>
          </p:cNvSpPr>
          <p:nvPr>
            <p:ph type="title"/>
          </p:nvPr>
        </p:nvSpPr>
        <p:spPr>
          <a:xfrm>
            <a:off x="2155946" y="735627"/>
            <a:ext cx="4698616" cy="595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PROJECT OVERVIEW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32" name="Google Shape;3932;p35"/>
          <p:cNvSpPr txBox="1">
            <a:spLocks noGrp="1"/>
          </p:cNvSpPr>
          <p:nvPr>
            <p:ph type="subTitle" idx="1"/>
          </p:nvPr>
        </p:nvSpPr>
        <p:spPr>
          <a:xfrm>
            <a:off x="2212954" y="1380750"/>
            <a:ext cx="45846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project focuses on analysing healthcare data to understand disease patterns, patient demographics, and treatment trends. An end-to-end data pipeline is built using Apache </a:t>
            </a:r>
            <a:r>
              <a:rPr lang="en-IN" err="1"/>
              <a:t>NiFi</a:t>
            </a:r>
            <a:r>
              <a:rPr lang="en-IN"/>
              <a:t> for data ingestion, </a:t>
            </a:r>
            <a:r>
              <a:rPr lang="en-IN" err="1"/>
              <a:t>Pyspark</a:t>
            </a:r>
            <a:r>
              <a:rPr lang="en-IN"/>
              <a:t> and Spark SQL for data processing, Hive for data storage, and Power BI for visualization. The project helps transform raw healthcare data into meaningful insights that support better decision-making and healthcare planning.</a:t>
            </a:r>
            <a:endParaRPr/>
          </a:p>
        </p:txBody>
      </p:sp>
      <p:grpSp>
        <p:nvGrpSpPr>
          <p:cNvPr id="3933" name="Google Shape;3933;p35"/>
          <p:cNvGrpSpPr/>
          <p:nvPr/>
        </p:nvGrpSpPr>
        <p:grpSpPr>
          <a:xfrm>
            <a:off x="487613" y="1500551"/>
            <a:ext cx="1050215" cy="928393"/>
            <a:chOff x="3473975" y="801475"/>
            <a:chExt cx="2441225" cy="2158050"/>
          </a:xfrm>
        </p:grpSpPr>
        <p:sp>
          <p:nvSpPr>
            <p:cNvPr id="3934" name="Google Shape;3934;p35"/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5"/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5"/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5"/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8" name="Google Shape;3938;p35"/>
          <p:cNvSpPr/>
          <p:nvPr/>
        </p:nvSpPr>
        <p:spPr>
          <a:xfrm>
            <a:off x="1344649" y="1308678"/>
            <a:ext cx="497700" cy="49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/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/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/>
          <p:cNvSpPr txBox="1">
            <a:spLocks noGrp="1"/>
          </p:cNvSpPr>
          <p:nvPr>
            <p:ph type="title"/>
          </p:nvPr>
        </p:nvSpPr>
        <p:spPr>
          <a:xfrm>
            <a:off x="3607927" y="1863701"/>
            <a:ext cx="5020433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Architecture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/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3948" name="Google Shape;3948;p36"/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/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/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/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/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/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/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/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/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/>
          <p:cNvGrpSpPr/>
          <p:nvPr/>
        </p:nvGrpSpPr>
        <p:grpSpPr>
          <a:xfrm flipH="1">
            <a:off x="4527576" y="203017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/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/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/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/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/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/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/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/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/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/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/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>
          <a:extLst>
            <a:ext uri="{FF2B5EF4-FFF2-40B4-BE49-F238E27FC236}">
              <a16:creationId xmlns:a16="http://schemas.microsoft.com/office/drawing/2014/main" id="{0C74D54B-AEAE-2A92-0999-DCD9D910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3" name="Google Shape;3933;p35">
            <a:extLst>
              <a:ext uri="{FF2B5EF4-FFF2-40B4-BE49-F238E27FC236}">
                <a16:creationId xmlns:a16="http://schemas.microsoft.com/office/drawing/2014/main" id="{DDE44363-7EFF-A2AD-F187-DF5DD8CECC54}"/>
              </a:ext>
            </a:extLst>
          </p:cNvPr>
          <p:cNvGrpSpPr/>
          <p:nvPr/>
        </p:nvGrpSpPr>
        <p:grpSpPr>
          <a:xfrm>
            <a:off x="487613" y="1500551"/>
            <a:ext cx="1050215" cy="928393"/>
            <a:chOff x="3473975" y="801475"/>
            <a:chExt cx="2441225" cy="2158050"/>
          </a:xfrm>
        </p:grpSpPr>
        <p:sp>
          <p:nvSpPr>
            <p:cNvPr id="3934" name="Google Shape;3934;p35">
              <a:extLst>
                <a:ext uri="{FF2B5EF4-FFF2-40B4-BE49-F238E27FC236}">
                  <a16:creationId xmlns:a16="http://schemas.microsoft.com/office/drawing/2014/main" id="{A01E3AEE-E19E-8DB7-54A0-50F8A30F10C7}"/>
                </a:ext>
              </a:extLst>
            </p:cNvPr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5">
              <a:extLst>
                <a:ext uri="{FF2B5EF4-FFF2-40B4-BE49-F238E27FC236}">
                  <a16:creationId xmlns:a16="http://schemas.microsoft.com/office/drawing/2014/main" id="{B63F45A4-6AC1-6EEF-C09B-7A9A6F70DAF4}"/>
                </a:ext>
              </a:extLst>
            </p:cNvPr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5">
              <a:extLst>
                <a:ext uri="{FF2B5EF4-FFF2-40B4-BE49-F238E27FC236}">
                  <a16:creationId xmlns:a16="http://schemas.microsoft.com/office/drawing/2014/main" id="{DD5E33A0-3CE0-AA8E-3F21-2725A577F34A}"/>
                </a:ext>
              </a:extLst>
            </p:cNvPr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5">
              <a:extLst>
                <a:ext uri="{FF2B5EF4-FFF2-40B4-BE49-F238E27FC236}">
                  <a16:creationId xmlns:a16="http://schemas.microsoft.com/office/drawing/2014/main" id="{3EF0D52C-0956-0399-0274-191C3468BB1D}"/>
                </a:ext>
              </a:extLst>
            </p:cNvPr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8" name="Google Shape;3938;p35">
            <a:extLst>
              <a:ext uri="{FF2B5EF4-FFF2-40B4-BE49-F238E27FC236}">
                <a16:creationId xmlns:a16="http://schemas.microsoft.com/office/drawing/2014/main" id="{EE4DBB87-2842-AF19-9074-6B5C1B32B611}"/>
              </a:ext>
            </a:extLst>
          </p:cNvPr>
          <p:cNvSpPr/>
          <p:nvPr/>
        </p:nvSpPr>
        <p:spPr>
          <a:xfrm>
            <a:off x="1344649" y="1308678"/>
            <a:ext cx="497700" cy="49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3D284E-331B-B5EF-A10C-4529B7E5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86" y="376492"/>
            <a:ext cx="5436146" cy="45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>
          <a:extLst>
            <a:ext uri="{FF2B5EF4-FFF2-40B4-BE49-F238E27FC236}">
              <a16:creationId xmlns:a16="http://schemas.microsoft.com/office/drawing/2014/main" id="{B60A2202-5C2D-14A2-3ED5-C851E9EA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36">
            <a:extLst>
              <a:ext uri="{FF2B5EF4-FFF2-40B4-BE49-F238E27FC236}">
                <a16:creationId xmlns:a16="http://schemas.microsoft.com/office/drawing/2014/main" id="{9DE66FC5-4141-7E02-BEEE-3251193DED40}"/>
              </a:ext>
            </a:extLst>
          </p:cNvPr>
          <p:cNvSpPr/>
          <p:nvPr/>
        </p:nvSpPr>
        <p:spPr>
          <a:xfrm>
            <a:off x="7313778" y="815336"/>
            <a:ext cx="1015500" cy="101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6">
            <a:extLst>
              <a:ext uri="{FF2B5EF4-FFF2-40B4-BE49-F238E27FC236}">
                <a16:creationId xmlns:a16="http://schemas.microsoft.com/office/drawing/2014/main" id="{E25EFBC0-0B0A-E3AE-881C-395C611CEC2E}"/>
              </a:ext>
            </a:extLst>
          </p:cNvPr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>
            <a:extLst>
              <a:ext uri="{FF2B5EF4-FFF2-40B4-BE49-F238E27FC236}">
                <a16:creationId xmlns:a16="http://schemas.microsoft.com/office/drawing/2014/main" id="{F4042442-FF8A-9A4A-4ABE-3C9D5B34A9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5691" y="1890714"/>
            <a:ext cx="5644528" cy="183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Data Description, Data Ingestion</a:t>
            </a:r>
            <a:endParaRPr sz="4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6" name="Google Shape;3946;p36">
            <a:extLst>
              <a:ext uri="{FF2B5EF4-FFF2-40B4-BE49-F238E27FC236}">
                <a16:creationId xmlns:a16="http://schemas.microsoft.com/office/drawing/2014/main" id="{2A09EB8E-2534-3DD2-551C-D19ACDF5641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3948" name="Google Shape;3948;p36">
            <a:extLst>
              <a:ext uri="{FF2B5EF4-FFF2-40B4-BE49-F238E27FC236}">
                <a16:creationId xmlns:a16="http://schemas.microsoft.com/office/drawing/2014/main" id="{62568DD7-2856-05A2-ABAA-A027486913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1" y="0"/>
            <a:ext cx="334175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>
            <a:extLst>
              <a:ext uri="{FF2B5EF4-FFF2-40B4-BE49-F238E27FC236}">
                <a16:creationId xmlns:a16="http://schemas.microsoft.com/office/drawing/2014/main" id="{CCC4A623-57F4-D29E-BA6F-4DD62E43B353}"/>
              </a:ext>
            </a:extLst>
          </p:cNvPr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>
              <a:extLst>
                <a:ext uri="{FF2B5EF4-FFF2-40B4-BE49-F238E27FC236}">
                  <a16:creationId xmlns:a16="http://schemas.microsoft.com/office/drawing/2014/main" id="{2AA3C79C-6972-697A-7C6D-EB50E1AF9B24}"/>
                </a:ext>
              </a:extLst>
            </p:cNvPr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>
              <a:extLst>
                <a:ext uri="{FF2B5EF4-FFF2-40B4-BE49-F238E27FC236}">
                  <a16:creationId xmlns:a16="http://schemas.microsoft.com/office/drawing/2014/main" id="{100034FC-55AF-37FD-F6B0-41EC0AD5DEB4}"/>
                </a:ext>
              </a:extLst>
            </p:cNvPr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>
            <a:extLst>
              <a:ext uri="{FF2B5EF4-FFF2-40B4-BE49-F238E27FC236}">
                <a16:creationId xmlns:a16="http://schemas.microsoft.com/office/drawing/2014/main" id="{4C7E1627-E143-FF9A-21E2-A561EF7CB303}"/>
              </a:ext>
            </a:extLst>
          </p:cNvPr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>
              <a:extLst>
                <a:ext uri="{FF2B5EF4-FFF2-40B4-BE49-F238E27FC236}">
                  <a16:creationId xmlns:a16="http://schemas.microsoft.com/office/drawing/2014/main" id="{B93BF708-7F69-E88D-3586-B91C1870E301}"/>
                </a:ext>
              </a:extLst>
            </p:cNvPr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>
              <a:extLst>
                <a:ext uri="{FF2B5EF4-FFF2-40B4-BE49-F238E27FC236}">
                  <a16:creationId xmlns:a16="http://schemas.microsoft.com/office/drawing/2014/main" id="{103E30BD-B0EF-E6C4-4EE5-06C2A7AB637C}"/>
                </a:ext>
              </a:extLst>
            </p:cNvPr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>
              <a:extLst>
                <a:ext uri="{FF2B5EF4-FFF2-40B4-BE49-F238E27FC236}">
                  <a16:creationId xmlns:a16="http://schemas.microsoft.com/office/drawing/2014/main" id="{AF95CCCC-8596-8F11-CCA2-449CD4559623}"/>
                </a:ext>
              </a:extLst>
            </p:cNvPr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>
              <a:extLst>
                <a:ext uri="{FF2B5EF4-FFF2-40B4-BE49-F238E27FC236}">
                  <a16:creationId xmlns:a16="http://schemas.microsoft.com/office/drawing/2014/main" id="{D10F57AC-1A67-C3C4-72BD-CA7E62712FE8}"/>
                </a:ext>
              </a:extLst>
            </p:cNvPr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>
              <a:extLst>
                <a:ext uri="{FF2B5EF4-FFF2-40B4-BE49-F238E27FC236}">
                  <a16:creationId xmlns:a16="http://schemas.microsoft.com/office/drawing/2014/main" id="{AAFAF309-E5A7-D307-7E23-084C1E728618}"/>
                </a:ext>
              </a:extLst>
            </p:cNvPr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>
              <a:extLst>
                <a:ext uri="{FF2B5EF4-FFF2-40B4-BE49-F238E27FC236}">
                  <a16:creationId xmlns:a16="http://schemas.microsoft.com/office/drawing/2014/main" id="{54A5971C-A2BD-DDF7-11D6-62CF042349EF}"/>
                </a:ext>
              </a:extLst>
            </p:cNvPr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>
              <a:extLst>
                <a:ext uri="{FF2B5EF4-FFF2-40B4-BE49-F238E27FC236}">
                  <a16:creationId xmlns:a16="http://schemas.microsoft.com/office/drawing/2014/main" id="{CAB730BD-3493-311F-2F8D-EF225CB20057}"/>
                </a:ext>
              </a:extLst>
            </p:cNvPr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>
              <a:extLst>
                <a:ext uri="{FF2B5EF4-FFF2-40B4-BE49-F238E27FC236}">
                  <a16:creationId xmlns:a16="http://schemas.microsoft.com/office/drawing/2014/main" id="{771112C7-1B46-6878-BB62-A281043E62AE}"/>
                </a:ext>
              </a:extLst>
            </p:cNvPr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>
              <a:extLst>
                <a:ext uri="{FF2B5EF4-FFF2-40B4-BE49-F238E27FC236}">
                  <a16:creationId xmlns:a16="http://schemas.microsoft.com/office/drawing/2014/main" id="{D7FBBE4A-F1F3-CFD0-DCB1-D785FA875153}"/>
                </a:ext>
              </a:extLst>
            </p:cNvPr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>
              <a:extLst>
                <a:ext uri="{FF2B5EF4-FFF2-40B4-BE49-F238E27FC236}">
                  <a16:creationId xmlns:a16="http://schemas.microsoft.com/office/drawing/2014/main" id="{B1B52C2F-613F-01B8-4422-F07A57672759}"/>
                </a:ext>
              </a:extLst>
            </p:cNvPr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>
              <a:extLst>
                <a:ext uri="{FF2B5EF4-FFF2-40B4-BE49-F238E27FC236}">
                  <a16:creationId xmlns:a16="http://schemas.microsoft.com/office/drawing/2014/main" id="{0DE4B4A5-5015-5610-C8AE-AB079C7E77DF}"/>
                </a:ext>
              </a:extLst>
            </p:cNvPr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>
              <a:extLst>
                <a:ext uri="{FF2B5EF4-FFF2-40B4-BE49-F238E27FC236}">
                  <a16:creationId xmlns:a16="http://schemas.microsoft.com/office/drawing/2014/main" id="{1C6D1FE9-1C9C-3A89-145A-09E5E1EF2B29}"/>
                </a:ext>
              </a:extLst>
            </p:cNvPr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>
              <a:extLst>
                <a:ext uri="{FF2B5EF4-FFF2-40B4-BE49-F238E27FC236}">
                  <a16:creationId xmlns:a16="http://schemas.microsoft.com/office/drawing/2014/main" id="{FCC1DD5B-9781-9011-31DB-CB604350E54F}"/>
                </a:ext>
              </a:extLst>
            </p:cNvPr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>
              <a:extLst>
                <a:ext uri="{FF2B5EF4-FFF2-40B4-BE49-F238E27FC236}">
                  <a16:creationId xmlns:a16="http://schemas.microsoft.com/office/drawing/2014/main" id="{1A26FD1C-8249-530C-5533-8A3240254EB0}"/>
                </a:ext>
              </a:extLst>
            </p:cNvPr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>
              <a:extLst>
                <a:ext uri="{FF2B5EF4-FFF2-40B4-BE49-F238E27FC236}">
                  <a16:creationId xmlns:a16="http://schemas.microsoft.com/office/drawing/2014/main" id="{CB2EFC6A-24F8-0E15-290E-D9D4853FCD88}"/>
                </a:ext>
              </a:extLst>
            </p:cNvPr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>
              <a:extLst>
                <a:ext uri="{FF2B5EF4-FFF2-40B4-BE49-F238E27FC236}">
                  <a16:creationId xmlns:a16="http://schemas.microsoft.com/office/drawing/2014/main" id="{38454CBA-9F48-46D4-20EB-0B3C4B2AC93C}"/>
                </a:ext>
              </a:extLst>
            </p:cNvPr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>
              <a:extLst>
                <a:ext uri="{FF2B5EF4-FFF2-40B4-BE49-F238E27FC236}">
                  <a16:creationId xmlns:a16="http://schemas.microsoft.com/office/drawing/2014/main" id="{C1FE92EF-4D54-93E2-CF69-AFFBF6F7DA57}"/>
                </a:ext>
              </a:extLst>
            </p:cNvPr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>
              <a:extLst>
                <a:ext uri="{FF2B5EF4-FFF2-40B4-BE49-F238E27FC236}">
                  <a16:creationId xmlns:a16="http://schemas.microsoft.com/office/drawing/2014/main" id="{2ABF00EB-7A1C-A3E0-E059-30F8F7D17751}"/>
                </a:ext>
              </a:extLst>
            </p:cNvPr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>
              <a:extLst>
                <a:ext uri="{FF2B5EF4-FFF2-40B4-BE49-F238E27FC236}">
                  <a16:creationId xmlns:a16="http://schemas.microsoft.com/office/drawing/2014/main" id="{C096A262-F428-B1BD-EC35-34AD738D6114}"/>
                </a:ext>
              </a:extLst>
            </p:cNvPr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>
              <a:extLst>
                <a:ext uri="{FF2B5EF4-FFF2-40B4-BE49-F238E27FC236}">
                  <a16:creationId xmlns:a16="http://schemas.microsoft.com/office/drawing/2014/main" id="{F4105C64-9124-B6EB-D690-0F07E1CDAB79}"/>
                </a:ext>
              </a:extLst>
            </p:cNvPr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>
              <a:extLst>
                <a:ext uri="{FF2B5EF4-FFF2-40B4-BE49-F238E27FC236}">
                  <a16:creationId xmlns:a16="http://schemas.microsoft.com/office/drawing/2014/main" id="{5947466F-0546-2C73-3145-F64DB1182B93}"/>
                </a:ext>
              </a:extLst>
            </p:cNvPr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>
              <a:extLst>
                <a:ext uri="{FF2B5EF4-FFF2-40B4-BE49-F238E27FC236}">
                  <a16:creationId xmlns:a16="http://schemas.microsoft.com/office/drawing/2014/main" id="{A15AC91D-BE91-B95E-369B-E58BEB2C840D}"/>
                </a:ext>
              </a:extLst>
            </p:cNvPr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>
              <a:extLst>
                <a:ext uri="{FF2B5EF4-FFF2-40B4-BE49-F238E27FC236}">
                  <a16:creationId xmlns:a16="http://schemas.microsoft.com/office/drawing/2014/main" id="{C6E81241-D53D-9E82-9409-8F9B963F5E44}"/>
                </a:ext>
              </a:extLst>
            </p:cNvPr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>
              <a:extLst>
                <a:ext uri="{FF2B5EF4-FFF2-40B4-BE49-F238E27FC236}">
                  <a16:creationId xmlns:a16="http://schemas.microsoft.com/office/drawing/2014/main" id="{B4AC8E98-F8F7-6B66-8EA9-FA8C0BEA2B5E}"/>
                </a:ext>
              </a:extLst>
            </p:cNvPr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>
              <a:extLst>
                <a:ext uri="{FF2B5EF4-FFF2-40B4-BE49-F238E27FC236}">
                  <a16:creationId xmlns:a16="http://schemas.microsoft.com/office/drawing/2014/main" id="{E255DD2E-D149-DB60-062A-63F11BF5B94B}"/>
                </a:ext>
              </a:extLst>
            </p:cNvPr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>
              <a:extLst>
                <a:ext uri="{FF2B5EF4-FFF2-40B4-BE49-F238E27FC236}">
                  <a16:creationId xmlns:a16="http://schemas.microsoft.com/office/drawing/2014/main" id="{488147E8-DD03-FEE4-DAB5-BFB5D5211A13}"/>
                </a:ext>
              </a:extLst>
            </p:cNvPr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>
              <a:extLst>
                <a:ext uri="{FF2B5EF4-FFF2-40B4-BE49-F238E27FC236}">
                  <a16:creationId xmlns:a16="http://schemas.microsoft.com/office/drawing/2014/main" id="{7C0973C2-BC71-67E3-2423-2CC481A27586}"/>
                </a:ext>
              </a:extLst>
            </p:cNvPr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>
              <a:extLst>
                <a:ext uri="{FF2B5EF4-FFF2-40B4-BE49-F238E27FC236}">
                  <a16:creationId xmlns:a16="http://schemas.microsoft.com/office/drawing/2014/main" id="{715CC149-83B0-5570-9BAB-538FFB952275}"/>
                </a:ext>
              </a:extLst>
            </p:cNvPr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>
              <a:extLst>
                <a:ext uri="{FF2B5EF4-FFF2-40B4-BE49-F238E27FC236}">
                  <a16:creationId xmlns:a16="http://schemas.microsoft.com/office/drawing/2014/main" id="{650A8876-FBF1-E760-3537-49FF8D58DB1C}"/>
                </a:ext>
              </a:extLst>
            </p:cNvPr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>
              <a:extLst>
                <a:ext uri="{FF2B5EF4-FFF2-40B4-BE49-F238E27FC236}">
                  <a16:creationId xmlns:a16="http://schemas.microsoft.com/office/drawing/2014/main" id="{E7E861A4-C84B-3D39-5EF3-001E973408D3}"/>
                </a:ext>
              </a:extLst>
            </p:cNvPr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>
              <a:extLst>
                <a:ext uri="{FF2B5EF4-FFF2-40B4-BE49-F238E27FC236}">
                  <a16:creationId xmlns:a16="http://schemas.microsoft.com/office/drawing/2014/main" id="{10E3AE70-235D-23DB-15BD-A08B770BBC81}"/>
                </a:ext>
              </a:extLst>
            </p:cNvPr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>
              <a:extLst>
                <a:ext uri="{FF2B5EF4-FFF2-40B4-BE49-F238E27FC236}">
                  <a16:creationId xmlns:a16="http://schemas.microsoft.com/office/drawing/2014/main" id="{1F21506C-5263-0E8D-8174-39703955D183}"/>
                </a:ext>
              </a:extLst>
            </p:cNvPr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>
              <a:extLst>
                <a:ext uri="{FF2B5EF4-FFF2-40B4-BE49-F238E27FC236}">
                  <a16:creationId xmlns:a16="http://schemas.microsoft.com/office/drawing/2014/main" id="{D37D687C-BED2-5FB9-F71E-4B1BCEBAC91C}"/>
                </a:ext>
              </a:extLst>
            </p:cNvPr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>
              <a:extLst>
                <a:ext uri="{FF2B5EF4-FFF2-40B4-BE49-F238E27FC236}">
                  <a16:creationId xmlns:a16="http://schemas.microsoft.com/office/drawing/2014/main" id="{4EE87F73-C5CD-013D-1166-3D60778F114F}"/>
                </a:ext>
              </a:extLst>
            </p:cNvPr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>
              <a:extLst>
                <a:ext uri="{FF2B5EF4-FFF2-40B4-BE49-F238E27FC236}">
                  <a16:creationId xmlns:a16="http://schemas.microsoft.com/office/drawing/2014/main" id="{AF17633E-9037-EBB4-D0FB-683AA62CE757}"/>
                </a:ext>
              </a:extLst>
            </p:cNvPr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>
              <a:extLst>
                <a:ext uri="{FF2B5EF4-FFF2-40B4-BE49-F238E27FC236}">
                  <a16:creationId xmlns:a16="http://schemas.microsoft.com/office/drawing/2014/main" id="{7C90182B-E14E-94BC-4F9F-9B7CB8B9FAB5}"/>
                </a:ext>
              </a:extLst>
            </p:cNvPr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>
              <a:extLst>
                <a:ext uri="{FF2B5EF4-FFF2-40B4-BE49-F238E27FC236}">
                  <a16:creationId xmlns:a16="http://schemas.microsoft.com/office/drawing/2014/main" id="{E38D51C3-3B67-B886-2807-52EE9410400A}"/>
                </a:ext>
              </a:extLst>
            </p:cNvPr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>
              <a:extLst>
                <a:ext uri="{FF2B5EF4-FFF2-40B4-BE49-F238E27FC236}">
                  <a16:creationId xmlns:a16="http://schemas.microsoft.com/office/drawing/2014/main" id="{E5B48453-9B1C-9496-BAE6-4B87F3DE4866}"/>
                </a:ext>
              </a:extLst>
            </p:cNvPr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>
              <a:extLst>
                <a:ext uri="{FF2B5EF4-FFF2-40B4-BE49-F238E27FC236}">
                  <a16:creationId xmlns:a16="http://schemas.microsoft.com/office/drawing/2014/main" id="{B738A89D-C560-9DC0-A54A-EF86A1850FD4}"/>
                </a:ext>
              </a:extLst>
            </p:cNvPr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>
              <a:extLst>
                <a:ext uri="{FF2B5EF4-FFF2-40B4-BE49-F238E27FC236}">
                  <a16:creationId xmlns:a16="http://schemas.microsoft.com/office/drawing/2014/main" id="{F1A35C1B-E14A-20CA-23D1-940F9DE5E45A}"/>
                </a:ext>
              </a:extLst>
            </p:cNvPr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>
              <a:extLst>
                <a:ext uri="{FF2B5EF4-FFF2-40B4-BE49-F238E27FC236}">
                  <a16:creationId xmlns:a16="http://schemas.microsoft.com/office/drawing/2014/main" id="{26E03973-C535-BC5D-490A-33C25B76B274}"/>
                </a:ext>
              </a:extLst>
            </p:cNvPr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>
              <a:extLst>
                <a:ext uri="{FF2B5EF4-FFF2-40B4-BE49-F238E27FC236}">
                  <a16:creationId xmlns:a16="http://schemas.microsoft.com/office/drawing/2014/main" id="{03535202-BDDD-460D-1EFB-48B3B12D2455}"/>
                </a:ext>
              </a:extLst>
            </p:cNvPr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>
              <a:extLst>
                <a:ext uri="{FF2B5EF4-FFF2-40B4-BE49-F238E27FC236}">
                  <a16:creationId xmlns:a16="http://schemas.microsoft.com/office/drawing/2014/main" id="{9A6BADB0-1217-9D17-D4DE-F6A6A219FCDE}"/>
                </a:ext>
              </a:extLst>
            </p:cNvPr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>
              <a:extLst>
                <a:ext uri="{FF2B5EF4-FFF2-40B4-BE49-F238E27FC236}">
                  <a16:creationId xmlns:a16="http://schemas.microsoft.com/office/drawing/2014/main" id="{79622EDB-AEB1-66C9-7D04-E254FEF51509}"/>
                </a:ext>
              </a:extLst>
            </p:cNvPr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>
              <a:extLst>
                <a:ext uri="{FF2B5EF4-FFF2-40B4-BE49-F238E27FC236}">
                  <a16:creationId xmlns:a16="http://schemas.microsoft.com/office/drawing/2014/main" id="{50C63328-209A-13F0-33BF-8A8D0887C6C7}"/>
                </a:ext>
              </a:extLst>
            </p:cNvPr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>
              <a:extLst>
                <a:ext uri="{FF2B5EF4-FFF2-40B4-BE49-F238E27FC236}">
                  <a16:creationId xmlns:a16="http://schemas.microsoft.com/office/drawing/2014/main" id="{3E927EAE-2D6A-AA97-F346-9A23C686EB0A}"/>
                </a:ext>
              </a:extLst>
            </p:cNvPr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>
              <a:extLst>
                <a:ext uri="{FF2B5EF4-FFF2-40B4-BE49-F238E27FC236}">
                  <a16:creationId xmlns:a16="http://schemas.microsoft.com/office/drawing/2014/main" id="{FC1A8BDE-2D83-B33E-1F0E-45BD8459F4B7}"/>
                </a:ext>
              </a:extLst>
            </p:cNvPr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>
              <a:extLst>
                <a:ext uri="{FF2B5EF4-FFF2-40B4-BE49-F238E27FC236}">
                  <a16:creationId xmlns:a16="http://schemas.microsoft.com/office/drawing/2014/main" id="{A95307B8-E80A-775F-5153-74E619FAAFAB}"/>
                </a:ext>
              </a:extLst>
            </p:cNvPr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>
              <a:extLst>
                <a:ext uri="{FF2B5EF4-FFF2-40B4-BE49-F238E27FC236}">
                  <a16:creationId xmlns:a16="http://schemas.microsoft.com/office/drawing/2014/main" id="{7E2C261E-69B0-DF72-79B5-DD077E7910FF}"/>
                </a:ext>
              </a:extLst>
            </p:cNvPr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>
              <a:extLst>
                <a:ext uri="{FF2B5EF4-FFF2-40B4-BE49-F238E27FC236}">
                  <a16:creationId xmlns:a16="http://schemas.microsoft.com/office/drawing/2014/main" id="{B678DAE0-D323-E907-FCB5-060161DE94AF}"/>
                </a:ext>
              </a:extLst>
            </p:cNvPr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>
              <a:extLst>
                <a:ext uri="{FF2B5EF4-FFF2-40B4-BE49-F238E27FC236}">
                  <a16:creationId xmlns:a16="http://schemas.microsoft.com/office/drawing/2014/main" id="{97426E73-5123-21F8-C4F0-6B1D08826A1F}"/>
                </a:ext>
              </a:extLst>
            </p:cNvPr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>
              <a:extLst>
                <a:ext uri="{FF2B5EF4-FFF2-40B4-BE49-F238E27FC236}">
                  <a16:creationId xmlns:a16="http://schemas.microsoft.com/office/drawing/2014/main" id="{03BDC600-CA06-28F8-9B6A-D03F7B6A8281}"/>
                </a:ext>
              </a:extLst>
            </p:cNvPr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>
              <a:extLst>
                <a:ext uri="{FF2B5EF4-FFF2-40B4-BE49-F238E27FC236}">
                  <a16:creationId xmlns:a16="http://schemas.microsoft.com/office/drawing/2014/main" id="{690B784D-8FE3-06F9-A8A0-7F7E14A5AAD7}"/>
                </a:ext>
              </a:extLst>
            </p:cNvPr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>
              <a:extLst>
                <a:ext uri="{FF2B5EF4-FFF2-40B4-BE49-F238E27FC236}">
                  <a16:creationId xmlns:a16="http://schemas.microsoft.com/office/drawing/2014/main" id="{C164DD9E-60D7-44B5-A444-4746E4077E2B}"/>
                </a:ext>
              </a:extLst>
            </p:cNvPr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>
              <a:extLst>
                <a:ext uri="{FF2B5EF4-FFF2-40B4-BE49-F238E27FC236}">
                  <a16:creationId xmlns:a16="http://schemas.microsoft.com/office/drawing/2014/main" id="{91546D3D-18A2-0D9D-A8A9-1F3DB12F1E4E}"/>
                </a:ext>
              </a:extLst>
            </p:cNvPr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>
              <a:extLst>
                <a:ext uri="{FF2B5EF4-FFF2-40B4-BE49-F238E27FC236}">
                  <a16:creationId xmlns:a16="http://schemas.microsoft.com/office/drawing/2014/main" id="{6110161A-C51D-4F51-D6CB-7E399FD2DB66}"/>
                </a:ext>
              </a:extLst>
            </p:cNvPr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>
            <a:extLst>
              <a:ext uri="{FF2B5EF4-FFF2-40B4-BE49-F238E27FC236}">
                <a16:creationId xmlns:a16="http://schemas.microsoft.com/office/drawing/2014/main" id="{061275AA-7D74-8328-AC01-E9E82BDD5F19}"/>
              </a:ext>
            </a:extLst>
          </p:cNvPr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>
              <a:extLst>
                <a:ext uri="{FF2B5EF4-FFF2-40B4-BE49-F238E27FC236}">
                  <a16:creationId xmlns:a16="http://schemas.microsoft.com/office/drawing/2014/main" id="{F8629AB2-4AF6-68B8-BF4E-E23E0408FF23}"/>
                </a:ext>
              </a:extLst>
            </p:cNvPr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>
              <a:extLst>
                <a:ext uri="{FF2B5EF4-FFF2-40B4-BE49-F238E27FC236}">
                  <a16:creationId xmlns:a16="http://schemas.microsoft.com/office/drawing/2014/main" id="{E5DDFCFC-5CDA-79C1-7895-01611661D029}"/>
                </a:ext>
              </a:extLst>
            </p:cNvPr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>
              <a:extLst>
                <a:ext uri="{FF2B5EF4-FFF2-40B4-BE49-F238E27FC236}">
                  <a16:creationId xmlns:a16="http://schemas.microsoft.com/office/drawing/2014/main" id="{A5CA15F0-9D03-85B5-B0E2-63DFF97AAB28}"/>
                </a:ext>
              </a:extLst>
            </p:cNvPr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>
            <a:extLst>
              <a:ext uri="{FF2B5EF4-FFF2-40B4-BE49-F238E27FC236}">
                <a16:creationId xmlns:a16="http://schemas.microsoft.com/office/drawing/2014/main" id="{1AEE6F23-94F2-844D-1880-1A6E23F9046B}"/>
              </a:ext>
            </a:extLst>
          </p:cNvPr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>
              <a:extLst>
                <a:ext uri="{FF2B5EF4-FFF2-40B4-BE49-F238E27FC236}">
                  <a16:creationId xmlns:a16="http://schemas.microsoft.com/office/drawing/2014/main" id="{75F59694-4F83-0F8D-8556-EAF2E03D5808}"/>
                </a:ext>
              </a:extLst>
            </p:cNvPr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>
              <a:extLst>
                <a:ext uri="{FF2B5EF4-FFF2-40B4-BE49-F238E27FC236}">
                  <a16:creationId xmlns:a16="http://schemas.microsoft.com/office/drawing/2014/main" id="{BFC869A4-BD1E-5308-B36D-9E5E29AB8330}"/>
                </a:ext>
              </a:extLst>
            </p:cNvPr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>
            <a:extLst>
              <a:ext uri="{FF2B5EF4-FFF2-40B4-BE49-F238E27FC236}">
                <a16:creationId xmlns:a16="http://schemas.microsoft.com/office/drawing/2014/main" id="{CD31D434-55C0-E74A-A756-83187799AF6C}"/>
              </a:ext>
            </a:extLst>
          </p:cNvPr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>
              <a:extLst>
                <a:ext uri="{FF2B5EF4-FFF2-40B4-BE49-F238E27FC236}">
                  <a16:creationId xmlns:a16="http://schemas.microsoft.com/office/drawing/2014/main" id="{19677BFC-9A3E-7AF9-A933-5D6E4E5CCD36}"/>
                </a:ext>
              </a:extLst>
            </p:cNvPr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>
              <a:extLst>
                <a:ext uri="{FF2B5EF4-FFF2-40B4-BE49-F238E27FC236}">
                  <a16:creationId xmlns:a16="http://schemas.microsoft.com/office/drawing/2014/main" id="{3D1BEBD1-597C-09F0-B682-B54736BC046E}"/>
                </a:ext>
              </a:extLst>
            </p:cNvPr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>
              <a:extLst>
                <a:ext uri="{FF2B5EF4-FFF2-40B4-BE49-F238E27FC236}">
                  <a16:creationId xmlns:a16="http://schemas.microsoft.com/office/drawing/2014/main" id="{CC5D7715-765E-2EBB-B535-169236B35B72}"/>
                </a:ext>
              </a:extLst>
            </p:cNvPr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>
              <a:extLst>
                <a:ext uri="{FF2B5EF4-FFF2-40B4-BE49-F238E27FC236}">
                  <a16:creationId xmlns:a16="http://schemas.microsoft.com/office/drawing/2014/main" id="{26C6D03B-81A1-48A5-AC4D-D963DCE2CB04}"/>
                </a:ext>
              </a:extLst>
            </p:cNvPr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>
              <a:extLst>
                <a:ext uri="{FF2B5EF4-FFF2-40B4-BE49-F238E27FC236}">
                  <a16:creationId xmlns:a16="http://schemas.microsoft.com/office/drawing/2014/main" id="{AF956E14-BB70-EC40-1957-C17A2560D28C}"/>
                </a:ext>
              </a:extLst>
            </p:cNvPr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>
              <a:extLst>
                <a:ext uri="{FF2B5EF4-FFF2-40B4-BE49-F238E27FC236}">
                  <a16:creationId xmlns:a16="http://schemas.microsoft.com/office/drawing/2014/main" id="{04455D72-9C17-7EF4-AF99-FA0BCAA6178C}"/>
                </a:ext>
              </a:extLst>
            </p:cNvPr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>
              <a:extLst>
                <a:ext uri="{FF2B5EF4-FFF2-40B4-BE49-F238E27FC236}">
                  <a16:creationId xmlns:a16="http://schemas.microsoft.com/office/drawing/2014/main" id="{CC92B619-7854-40EC-8444-2EBD39BF2310}"/>
                </a:ext>
              </a:extLst>
            </p:cNvPr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>
              <a:extLst>
                <a:ext uri="{FF2B5EF4-FFF2-40B4-BE49-F238E27FC236}">
                  <a16:creationId xmlns:a16="http://schemas.microsoft.com/office/drawing/2014/main" id="{0815BBDA-B004-4BD1-76B1-7FCA6319DBD2}"/>
                </a:ext>
              </a:extLst>
            </p:cNvPr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974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>
          <a:extLst>
            <a:ext uri="{FF2B5EF4-FFF2-40B4-BE49-F238E27FC236}">
              <a16:creationId xmlns:a16="http://schemas.microsoft.com/office/drawing/2014/main" id="{9F4B1547-26A9-BB20-3297-292E71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C8D932-383E-F2F7-7B23-E08A6928F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05122"/>
              </p:ext>
            </p:extLst>
          </p:nvPr>
        </p:nvGraphicFramePr>
        <p:xfrm>
          <a:off x="254383" y="343760"/>
          <a:ext cx="7652084" cy="3174097"/>
        </p:xfrm>
        <a:graphic>
          <a:graphicData uri="http://schemas.openxmlformats.org/drawingml/2006/table">
            <a:tbl>
              <a:tblPr firstRow="1" bandRow="1">
                <a:tableStyleId>{C79AB210-F4DE-4889-A123-1920CC5E7ED7}</a:tableStyleId>
              </a:tblPr>
              <a:tblGrid>
                <a:gridCol w="1670671">
                  <a:extLst>
                    <a:ext uri="{9D8B030D-6E8A-4147-A177-3AD203B41FA5}">
                      <a16:colId xmlns:a16="http://schemas.microsoft.com/office/drawing/2014/main" val="542179962"/>
                    </a:ext>
                  </a:extLst>
                </a:gridCol>
                <a:gridCol w="5981413">
                  <a:extLst>
                    <a:ext uri="{9D8B030D-6E8A-4147-A177-3AD203B41FA5}">
                      <a16:colId xmlns:a16="http://schemas.microsoft.com/office/drawing/2014/main" val="3206515607"/>
                    </a:ext>
                  </a:extLst>
                </a:gridCol>
              </a:tblGrid>
              <a:tr h="567996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+mj-lt"/>
                        </a:rPr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96065"/>
                  </a:ext>
                </a:extLst>
              </a:tr>
              <a:tr h="377741">
                <a:tc>
                  <a:txBody>
                    <a:bodyPr/>
                    <a:lstStyle/>
                    <a:p>
                      <a:r>
                        <a:rPr lang="en-IN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Stores pharmacy details like name, phone number, and location.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795759"/>
                  </a:ext>
                </a:extLst>
              </a:tr>
              <a:tr h="567996">
                <a:tc>
                  <a:txBody>
                    <a:bodyPr/>
                    <a:lstStyle/>
                    <a:p>
                      <a:r>
                        <a:rPr lang="en-IN"/>
                        <a:t>Prescription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Links a treatment to a pharmacy; records which medicines were prescribed.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055640"/>
                  </a:ext>
                </a:extLst>
              </a:tr>
              <a:tr h="567996">
                <a:tc>
                  <a:txBody>
                    <a:bodyPr/>
                    <a:lstStyle/>
                    <a:p>
                      <a:r>
                        <a:rPr lang="en-IN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Captures when and why a patient was treated, including disease and insurance.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50427"/>
                  </a:ext>
                </a:extLst>
              </a:tr>
              <a:tr h="567996">
                <a:tc>
                  <a:txBody>
                    <a:bodyPr/>
                    <a:lstStyle/>
                    <a:p>
                      <a:r>
                        <a:rPr lang="en-IN"/>
                        <a:t>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Holds insurance claim details, including balance and linked insurance plan.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97836"/>
                  </a:ext>
                </a:extLst>
              </a:tr>
              <a:tr h="524372">
                <a:tc>
                  <a:txBody>
                    <a:bodyPr/>
                    <a:lstStyle/>
                    <a:p>
                      <a:r>
                        <a:rPr lang="en-IN"/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Contains disease names and descriptions.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6863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A8D86B-311E-E48F-559D-D601AC98D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70094"/>
              </p:ext>
            </p:extLst>
          </p:nvPr>
        </p:nvGraphicFramePr>
        <p:xfrm>
          <a:off x="254382" y="3517857"/>
          <a:ext cx="7652085" cy="569071"/>
        </p:xfrm>
        <a:graphic>
          <a:graphicData uri="http://schemas.openxmlformats.org/drawingml/2006/table">
            <a:tbl>
              <a:tblPr firstRow="1" bandRow="1">
                <a:tableStyleId>{C79AB210-F4DE-4889-A123-1920CC5E7ED7}</a:tableStyleId>
              </a:tblPr>
              <a:tblGrid>
                <a:gridCol w="1677546">
                  <a:extLst>
                    <a:ext uri="{9D8B030D-6E8A-4147-A177-3AD203B41FA5}">
                      <a16:colId xmlns:a16="http://schemas.microsoft.com/office/drawing/2014/main" val="3097574936"/>
                    </a:ext>
                  </a:extLst>
                </a:gridCol>
                <a:gridCol w="5974539">
                  <a:extLst>
                    <a:ext uri="{9D8B030D-6E8A-4147-A177-3AD203B41FA5}">
                      <a16:colId xmlns:a16="http://schemas.microsoft.com/office/drawing/2014/main" val="1043801435"/>
                    </a:ext>
                  </a:extLst>
                </a:gridCol>
              </a:tblGrid>
              <a:tr h="569071">
                <a:tc>
                  <a:txBody>
                    <a:bodyPr/>
                    <a:lstStyle/>
                    <a:p>
                      <a:r>
                        <a:rPr lang="en-IN" err="1"/>
                        <a:t>InsurancePlan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Holds insurance plan details and links to the company offering it.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7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care Systems in the European Union Countries Thesis by Slidesgo">
  <a:themeElements>
    <a:clrScheme name="Simple Light">
      <a:dk1>
        <a:srgbClr val="000000"/>
      </a:dk1>
      <a:lt1>
        <a:srgbClr val="FFFFFF"/>
      </a:lt1>
      <a:dk2>
        <a:srgbClr val="545151"/>
      </a:dk2>
      <a:lt2>
        <a:srgbClr val="989898"/>
      </a:lt2>
      <a:accent1>
        <a:srgbClr val="D3D3D3"/>
      </a:accent1>
      <a:accent2>
        <a:srgbClr val="B5F1ED"/>
      </a:accent2>
      <a:accent3>
        <a:srgbClr val="59D8C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On-screen Show (16:9)</PresentationFormat>
  <Paragraphs>101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Red Hat Display Medium</vt:lpstr>
      <vt:lpstr>Red Hat Display</vt:lpstr>
      <vt:lpstr>Algerian</vt:lpstr>
      <vt:lpstr>Arial</vt:lpstr>
      <vt:lpstr>Healthcare Systems in the European Union Countries Thesis by Slidesgo</vt:lpstr>
      <vt:lpstr>HEALTHCARE ANALYSIS</vt:lpstr>
      <vt:lpstr>PowerPoint Presentation</vt:lpstr>
      <vt:lpstr>TABLE OF CONTENTS</vt:lpstr>
      <vt:lpstr>Project Overview</vt:lpstr>
      <vt:lpstr>PROJECT OVERVIEW</vt:lpstr>
      <vt:lpstr>Architecture</vt:lpstr>
      <vt:lpstr>PowerPoint Presentation</vt:lpstr>
      <vt:lpstr>Data Description, Data Ingestion</vt:lpstr>
      <vt:lpstr>PowerPoint Presentation</vt:lpstr>
      <vt:lpstr>PowerPoint Presentation</vt:lpstr>
      <vt:lpstr>Data Ingestion using NIFI</vt:lpstr>
      <vt:lpstr>Data Ingestion using KAFKA</vt:lpstr>
      <vt:lpstr>Data Cleaning</vt:lpstr>
      <vt:lpstr>Before Data Cleaning</vt:lpstr>
      <vt:lpstr>Data Cleaning</vt:lpstr>
      <vt:lpstr>After Data Cleaning</vt:lpstr>
      <vt:lpstr>Analysis</vt:lpstr>
      <vt:lpstr>Spark SQL</vt:lpstr>
      <vt:lpstr>PySpark DataFrames</vt:lpstr>
      <vt:lpstr>SparkStreaming</vt:lpstr>
      <vt:lpstr>PySpark RDD’s</vt:lpstr>
      <vt:lpstr>HIVE</vt:lpstr>
      <vt:lpstr>Visualizations</vt:lpstr>
      <vt:lpstr>Count of ProductName and sum of maxPrice by CompanyName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Thankyou!</vt:lpstr>
      <vt:lpstr>ANY DOUBTS  !!!!!!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Sandhi Sri</cp:lastModifiedBy>
  <cp:revision>1</cp:revision>
  <dcterms:modified xsi:type="dcterms:W3CDTF">2026-01-10T11:32:16Z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c655256-13e9-4c0b-ba73-c54361842301_Enabled">
    <vt:lpwstr>true</vt:lpwstr>
  </property>
  <property fmtid="{D5CDD505-2E9C-101B-9397-08002B2CF9AE}" pid="3" name="MSIP_Label_ec655256-13e9-4c0b-ba73-c54361842301_SetDate">
    <vt:lpwstr>2026-01-06T12:59:04Z</vt:lpwstr>
  </property>
  <property fmtid="{D5CDD505-2E9C-101B-9397-08002B2CF9AE}" pid="4" name="MSIP_Label_ec655256-13e9-4c0b-ba73-c54361842301_Method">
    <vt:lpwstr>Privileged</vt:lpwstr>
  </property>
  <property fmtid="{D5CDD505-2E9C-101B-9397-08002B2CF9AE}" pid="5" name="MSIP_Label_ec655256-13e9-4c0b-ba73-c54361842301_Name">
    <vt:lpwstr>Public</vt:lpwstr>
  </property>
  <property fmtid="{D5CDD505-2E9C-101B-9397-08002B2CF9AE}" pid="6" name="MSIP_Label_ec655256-13e9-4c0b-ba73-c54361842301_SiteId">
    <vt:lpwstr>edf442f5-b994-4c86-a131-b42b03a16c95</vt:lpwstr>
  </property>
  <property fmtid="{D5CDD505-2E9C-101B-9397-08002B2CF9AE}" pid="7" name="MSIP_Label_ec655256-13e9-4c0b-ba73-c54361842301_ActionId">
    <vt:lpwstr>0f21c46c-d0f9-4270-98e4-1eed9a5b33ed</vt:lpwstr>
  </property>
  <property fmtid="{D5CDD505-2E9C-101B-9397-08002B2CF9AE}" pid="8" name="MSIP_Label_ec655256-13e9-4c0b-ba73-c54361842301_ContentBits">
    <vt:lpwstr>0</vt:lpwstr>
  </property>
  <property fmtid="{D5CDD505-2E9C-101B-9397-08002B2CF9AE}" pid="9" name="MSIP_Label_ec655256-13e9-4c0b-ba73-c54361842301_Tag">
    <vt:lpwstr>10, 0, 1, 1</vt:lpwstr>
  </property>
</Properties>
</file>